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83" r:id="rId4"/>
    <p:sldId id="259" r:id="rId5"/>
    <p:sldId id="270" r:id="rId6"/>
    <p:sldId id="271" r:id="rId7"/>
    <p:sldId id="272" r:id="rId8"/>
    <p:sldId id="260" r:id="rId9"/>
    <p:sldId id="261" r:id="rId10"/>
    <p:sldId id="267" r:id="rId11"/>
    <p:sldId id="262" r:id="rId12"/>
    <p:sldId id="279" r:id="rId13"/>
    <p:sldId id="26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85171"/>
  </p:normalViewPr>
  <p:slideViewPr>
    <p:cSldViewPr snapToGrid="0">
      <p:cViewPr varScale="1">
        <p:scale>
          <a:sx n="94" d="100"/>
          <a:sy n="94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0C49C-2A66-49AA-8C21-A5BF7110D5BF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5BF810C-D1C9-44F5-86AB-CC8CAA751661}">
      <dgm:prSet/>
      <dgm:spPr/>
      <dgm:t>
        <a:bodyPr/>
        <a:lstStyle/>
        <a:p>
          <a:r>
            <a:rPr lang="en-CA"/>
            <a:t>Create a realistic 3D greenhouse simulation</a:t>
          </a:r>
          <a:endParaRPr lang="en-US"/>
        </a:p>
      </dgm:t>
    </dgm:pt>
    <dgm:pt modelId="{C1560E22-ADCA-45F7-BC90-39FA8620AEBF}" type="parTrans" cxnId="{C9FD4509-F7D7-47B4-8855-F985A060329C}">
      <dgm:prSet/>
      <dgm:spPr/>
      <dgm:t>
        <a:bodyPr/>
        <a:lstStyle/>
        <a:p>
          <a:endParaRPr lang="en-US"/>
        </a:p>
      </dgm:t>
    </dgm:pt>
    <dgm:pt modelId="{2DE270EB-5678-4FEC-90A7-1EFB15F34A5E}" type="sibTrans" cxnId="{C9FD4509-F7D7-47B4-8855-F985A060329C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367FC251-DF3B-4D0C-9993-DD195B898CB4}">
      <dgm:prSet/>
      <dgm:spPr/>
      <dgm:t>
        <a:bodyPr/>
        <a:lstStyle/>
        <a:p>
          <a:r>
            <a:rPr lang="en-CA" dirty="0"/>
            <a:t>Monitor and adjust climate conditions</a:t>
          </a:r>
          <a:endParaRPr lang="en-US" dirty="0"/>
        </a:p>
      </dgm:t>
    </dgm:pt>
    <dgm:pt modelId="{C959B1C9-9FB9-4EBB-95B5-3B8789FD162C}" type="parTrans" cxnId="{A134ED42-A9DC-4326-959E-17DFA19A6F78}">
      <dgm:prSet/>
      <dgm:spPr/>
      <dgm:t>
        <a:bodyPr/>
        <a:lstStyle/>
        <a:p>
          <a:endParaRPr lang="en-US"/>
        </a:p>
      </dgm:t>
    </dgm:pt>
    <dgm:pt modelId="{9A895529-2568-4966-ACFD-8C135403B54E}" type="sibTrans" cxnId="{A134ED42-A9DC-4326-959E-17DFA19A6F78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A3A8D585-E445-426D-BB66-94AB8E587465}">
      <dgm:prSet/>
      <dgm:spPr/>
      <dgm:t>
        <a:bodyPr/>
        <a:lstStyle/>
        <a:p>
          <a:r>
            <a:rPr lang="en-CA"/>
            <a:t>Focus on tomato plant growth optimization</a:t>
          </a:r>
          <a:endParaRPr lang="en-US"/>
        </a:p>
      </dgm:t>
    </dgm:pt>
    <dgm:pt modelId="{FC877DA2-2A62-4396-B5A8-C689F8F7F603}" type="parTrans" cxnId="{11A4F99E-7EC8-48DB-B1C1-40052C506D60}">
      <dgm:prSet/>
      <dgm:spPr/>
      <dgm:t>
        <a:bodyPr/>
        <a:lstStyle/>
        <a:p>
          <a:endParaRPr lang="en-US"/>
        </a:p>
      </dgm:t>
    </dgm:pt>
    <dgm:pt modelId="{2CE2E515-F709-4F1F-9C07-6EC328C4141C}" type="sibTrans" cxnId="{11A4F99E-7EC8-48DB-B1C1-40052C506D60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A49B1D82-7216-4B1D-B5A7-550AE1F32696}">
      <dgm:prSet/>
      <dgm:spPr/>
      <dgm:t>
        <a:bodyPr/>
        <a:lstStyle/>
        <a:p>
          <a:r>
            <a:rPr lang="en-CA"/>
            <a:t>Enable users to experiment with environmental settings</a:t>
          </a:r>
          <a:endParaRPr lang="en-US"/>
        </a:p>
      </dgm:t>
    </dgm:pt>
    <dgm:pt modelId="{89BF2255-A03A-4E57-91C4-3190EF5AA8EE}" type="parTrans" cxnId="{4BAA6F46-3A58-420E-AAF1-7FD2AB3107C3}">
      <dgm:prSet/>
      <dgm:spPr/>
      <dgm:t>
        <a:bodyPr/>
        <a:lstStyle/>
        <a:p>
          <a:endParaRPr lang="en-US"/>
        </a:p>
      </dgm:t>
    </dgm:pt>
    <dgm:pt modelId="{721E2107-867D-4758-AD61-E95482DFCD95}" type="sibTrans" cxnId="{4BAA6F46-3A58-420E-AAF1-7FD2AB3107C3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9E8A2B45-02D9-B04E-916C-94A716F809A9}" type="pres">
      <dgm:prSet presAssocID="{4D00C49C-2A66-49AA-8C21-A5BF7110D5BF}" presName="linearFlow" presStyleCnt="0">
        <dgm:presLayoutVars>
          <dgm:dir/>
          <dgm:animLvl val="lvl"/>
          <dgm:resizeHandles val="exact"/>
        </dgm:presLayoutVars>
      </dgm:prSet>
      <dgm:spPr/>
    </dgm:pt>
    <dgm:pt modelId="{9F54DEF6-7517-CF4E-84E2-075C7085BFA3}" type="pres">
      <dgm:prSet presAssocID="{E5BF810C-D1C9-44F5-86AB-CC8CAA751661}" presName="compositeNode" presStyleCnt="0"/>
      <dgm:spPr/>
    </dgm:pt>
    <dgm:pt modelId="{7822C42C-3051-6E41-AC09-04AC091FEBE2}" type="pres">
      <dgm:prSet presAssocID="{E5BF810C-D1C9-44F5-86AB-CC8CAA75166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D4D89F8-D63A-224F-A20F-A9DAC824D645}" type="pres">
      <dgm:prSet presAssocID="{E5BF810C-D1C9-44F5-86AB-CC8CAA751661}" presName="parSh" presStyleCnt="0"/>
      <dgm:spPr/>
    </dgm:pt>
    <dgm:pt modelId="{79CE546F-D64D-D748-AF24-82E88905C20E}" type="pres">
      <dgm:prSet presAssocID="{E5BF810C-D1C9-44F5-86AB-CC8CAA751661}" presName="lineNode" presStyleLbl="alignAccFollowNode1" presStyleIdx="0" presStyleCnt="12"/>
      <dgm:spPr/>
    </dgm:pt>
    <dgm:pt modelId="{DEBB6972-5DA5-184A-A22D-CD6E91142BA6}" type="pres">
      <dgm:prSet presAssocID="{E5BF810C-D1C9-44F5-86AB-CC8CAA751661}" presName="lineArrowNode" presStyleLbl="alignAccFollowNode1" presStyleIdx="1" presStyleCnt="12"/>
      <dgm:spPr/>
    </dgm:pt>
    <dgm:pt modelId="{9273ADD8-8302-7744-8752-3725468BF96C}" type="pres">
      <dgm:prSet presAssocID="{2DE270EB-5678-4FEC-90A7-1EFB15F34A5E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37CD1880-EB18-624B-BF9B-339999F5FEBC}" type="pres">
      <dgm:prSet presAssocID="{2DE270EB-5678-4FEC-90A7-1EFB15F34A5E}" presName="spacerBetweenCircleAndCallout" presStyleCnt="0">
        <dgm:presLayoutVars/>
      </dgm:prSet>
      <dgm:spPr/>
    </dgm:pt>
    <dgm:pt modelId="{C89073FF-3BD4-BD4C-BCE5-2BF014F91C63}" type="pres">
      <dgm:prSet presAssocID="{E5BF810C-D1C9-44F5-86AB-CC8CAA751661}" presName="nodeText" presStyleLbl="alignAccFollowNode1" presStyleIdx="2" presStyleCnt="12">
        <dgm:presLayoutVars>
          <dgm:bulletEnabled val="1"/>
        </dgm:presLayoutVars>
      </dgm:prSet>
      <dgm:spPr/>
    </dgm:pt>
    <dgm:pt modelId="{99D54282-1FC7-7441-83B5-DB62B7AD469B}" type="pres">
      <dgm:prSet presAssocID="{2DE270EB-5678-4FEC-90A7-1EFB15F34A5E}" presName="sibTransComposite" presStyleCnt="0"/>
      <dgm:spPr/>
    </dgm:pt>
    <dgm:pt modelId="{2471FDF3-2952-7F49-837D-1913132A36AD}" type="pres">
      <dgm:prSet presAssocID="{367FC251-DF3B-4D0C-9993-DD195B898CB4}" presName="compositeNode" presStyleCnt="0"/>
      <dgm:spPr/>
    </dgm:pt>
    <dgm:pt modelId="{BEDF5FE4-1CEE-094D-AAFA-6F8C398F2923}" type="pres">
      <dgm:prSet presAssocID="{367FC251-DF3B-4D0C-9993-DD195B898CB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D81BA89-3712-3B4C-8305-6A8BFDE16707}" type="pres">
      <dgm:prSet presAssocID="{367FC251-DF3B-4D0C-9993-DD195B898CB4}" presName="parSh" presStyleCnt="0"/>
      <dgm:spPr/>
    </dgm:pt>
    <dgm:pt modelId="{3C19FD5B-9346-DE45-9D23-92224C60A949}" type="pres">
      <dgm:prSet presAssocID="{367FC251-DF3B-4D0C-9993-DD195B898CB4}" presName="lineNode" presStyleLbl="alignAccFollowNode1" presStyleIdx="3" presStyleCnt="12"/>
      <dgm:spPr/>
    </dgm:pt>
    <dgm:pt modelId="{723459C4-30A2-0944-B2FD-19C6FF482BFF}" type="pres">
      <dgm:prSet presAssocID="{367FC251-DF3B-4D0C-9993-DD195B898CB4}" presName="lineArrowNode" presStyleLbl="alignAccFollowNode1" presStyleIdx="4" presStyleCnt="12"/>
      <dgm:spPr/>
    </dgm:pt>
    <dgm:pt modelId="{67D4302E-CA42-DA45-A028-35348B745CDC}" type="pres">
      <dgm:prSet presAssocID="{9A895529-2568-4966-ACFD-8C135403B54E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2F8B755F-DDF6-1A4A-95B1-8BA23AF4C77D}" type="pres">
      <dgm:prSet presAssocID="{9A895529-2568-4966-ACFD-8C135403B54E}" presName="spacerBetweenCircleAndCallout" presStyleCnt="0">
        <dgm:presLayoutVars/>
      </dgm:prSet>
      <dgm:spPr/>
    </dgm:pt>
    <dgm:pt modelId="{98730064-1544-A947-A75F-79662493747E}" type="pres">
      <dgm:prSet presAssocID="{367FC251-DF3B-4D0C-9993-DD195B898CB4}" presName="nodeText" presStyleLbl="alignAccFollowNode1" presStyleIdx="5" presStyleCnt="12">
        <dgm:presLayoutVars>
          <dgm:bulletEnabled val="1"/>
        </dgm:presLayoutVars>
      </dgm:prSet>
      <dgm:spPr/>
    </dgm:pt>
    <dgm:pt modelId="{F9447114-DE03-FC46-9FE0-CAF940C6FE35}" type="pres">
      <dgm:prSet presAssocID="{9A895529-2568-4966-ACFD-8C135403B54E}" presName="sibTransComposite" presStyleCnt="0"/>
      <dgm:spPr/>
    </dgm:pt>
    <dgm:pt modelId="{92744C90-0511-B34F-B0F2-D831A351DA0E}" type="pres">
      <dgm:prSet presAssocID="{A3A8D585-E445-426D-BB66-94AB8E587465}" presName="compositeNode" presStyleCnt="0"/>
      <dgm:spPr/>
    </dgm:pt>
    <dgm:pt modelId="{B4F822D9-E312-A24E-9AE7-7A752B327A38}" type="pres">
      <dgm:prSet presAssocID="{A3A8D585-E445-426D-BB66-94AB8E58746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4F2876E-EB0E-C246-8462-5E989716E503}" type="pres">
      <dgm:prSet presAssocID="{A3A8D585-E445-426D-BB66-94AB8E587465}" presName="parSh" presStyleCnt="0"/>
      <dgm:spPr/>
    </dgm:pt>
    <dgm:pt modelId="{7BFA713A-702E-AB49-ADEE-17C0AD7E87A8}" type="pres">
      <dgm:prSet presAssocID="{A3A8D585-E445-426D-BB66-94AB8E587465}" presName="lineNode" presStyleLbl="alignAccFollowNode1" presStyleIdx="6" presStyleCnt="12"/>
      <dgm:spPr/>
    </dgm:pt>
    <dgm:pt modelId="{D977FB8C-4471-2D4E-A6B9-24233A634A57}" type="pres">
      <dgm:prSet presAssocID="{A3A8D585-E445-426D-BB66-94AB8E587465}" presName="lineArrowNode" presStyleLbl="alignAccFollowNode1" presStyleIdx="7" presStyleCnt="12"/>
      <dgm:spPr/>
    </dgm:pt>
    <dgm:pt modelId="{FCDC9E2F-CC31-D349-9CB1-AE9E6C6696AF}" type="pres">
      <dgm:prSet presAssocID="{2CE2E515-F709-4F1F-9C07-6EC328C4141C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69899D1-DA37-D440-BDD4-CCEDE8D2BF2B}" type="pres">
      <dgm:prSet presAssocID="{2CE2E515-F709-4F1F-9C07-6EC328C4141C}" presName="spacerBetweenCircleAndCallout" presStyleCnt="0">
        <dgm:presLayoutVars/>
      </dgm:prSet>
      <dgm:spPr/>
    </dgm:pt>
    <dgm:pt modelId="{F0FAE48D-A431-EC40-A526-DE760CAA5E9A}" type="pres">
      <dgm:prSet presAssocID="{A3A8D585-E445-426D-BB66-94AB8E587465}" presName="nodeText" presStyleLbl="alignAccFollowNode1" presStyleIdx="8" presStyleCnt="12">
        <dgm:presLayoutVars>
          <dgm:bulletEnabled val="1"/>
        </dgm:presLayoutVars>
      </dgm:prSet>
      <dgm:spPr/>
    </dgm:pt>
    <dgm:pt modelId="{FF979461-21B2-5C4E-A74F-6D010113B960}" type="pres">
      <dgm:prSet presAssocID="{2CE2E515-F709-4F1F-9C07-6EC328C4141C}" presName="sibTransComposite" presStyleCnt="0"/>
      <dgm:spPr/>
    </dgm:pt>
    <dgm:pt modelId="{AF17068B-A3F5-CB46-8460-22E26FB9D094}" type="pres">
      <dgm:prSet presAssocID="{A49B1D82-7216-4B1D-B5A7-550AE1F32696}" presName="compositeNode" presStyleCnt="0"/>
      <dgm:spPr/>
    </dgm:pt>
    <dgm:pt modelId="{6DB7C7FF-F223-944A-B225-9BC317DEFB65}" type="pres">
      <dgm:prSet presAssocID="{A49B1D82-7216-4B1D-B5A7-550AE1F3269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7B2FBA3-6FCF-0C4E-8CF3-18A4EF53DADF}" type="pres">
      <dgm:prSet presAssocID="{A49B1D82-7216-4B1D-B5A7-550AE1F32696}" presName="parSh" presStyleCnt="0"/>
      <dgm:spPr/>
    </dgm:pt>
    <dgm:pt modelId="{FA5222F7-CF39-1B43-8F5C-C6F2B99F8B07}" type="pres">
      <dgm:prSet presAssocID="{A49B1D82-7216-4B1D-B5A7-550AE1F32696}" presName="lineNode" presStyleLbl="alignAccFollowNode1" presStyleIdx="9" presStyleCnt="12"/>
      <dgm:spPr/>
    </dgm:pt>
    <dgm:pt modelId="{BAE91866-5851-E449-BB46-FA266D44F7F5}" type="pres">
      <dgm:prSet presAssocID="{A49B1D82-7216-4B1D-B5A7-550AE1F32696}" presName="lineArrowNode" presStyleLbl="alignAccFollowNode1" presStyleIdx="10" presStyleCnt="12"/>
      <dgm:spPr/>
    </dgm:pt>
    <dgm:pt modelId="{7CBFAFAA-757E-5A4D-9A45-DB1C8699E0DC}" type="pres">
      <dgm:prSet presAssocID="{721E2107-867D-4758-AD61-E95482DFCD95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D2A2EF94-7968-F742-9595-CA2D6073A2FB}" type="pres">
      <dgm:prSet presAssocID="{721E2107-867D-4758-AD61-E95482DFCD95}" presName="spacerBetweenCircleAndCallout" presStyleCnt="0">
        <dgm:presLayoutVars/>
      </dgm:prSet>
      <dgm:spPr/>
    </dgm:pt>
    <dgm:pt modelId="{4C3349BC-7406-D94D-8631-799405B69161}" type="pres">
      <dgm:prSet presAssocID="{A49B1D82-7216-4B1D-B5A7-550AE1F32696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C9FD4509-F7D7-47B4-8855-F985A060329C}" srcId="{4D00C49C-2A66-49AA-8C21-A5BF7110D5BF}" destId="{E5BF810C-D1C9-44F5-86AB-CC8CAA751661}" srcOrd="0" destOrd="0" parTransId="{C1560E22-ADCA-45F7-BC90-39FA8620AEBF}" sibTransId="{2DE270EB-5678-4FEC-90A7-1EFB15F34A5E}"/>
    <dgm:cxn modelId="{755EF02C-1EB9-FF4F-8ACC-2A93F879B843}" type="presOf" srcId="{9A895529-2568-4966-ACFD-8C135403B54E}" destId="{67D4302E-CA42-DA45-A028-35348B745CDC}" srcOrd="0" destOrd="0" presId="urn:microsoft.com/office/officeart/2016/7/layout/LinearArrowProcessNumbered"/>
    <dgm:cxn modelId="{A134ED42-A9DC-4326-959E-17DFA19A6F78}" srcId="{4D00C49C-2A66-49AA-8C21-A5BF7110D5BF}" destId="{367FC251-DF3B-4D0C-9993-DD195B898CB4}" srcOrd="1" destOrd="0" parTransId="{C959B1C9-9FB9-4EBB-95B5-3B8789FD162C}" sibTransId="{9A895529-2568-4966-ACFD-8C135403B54E}"/>
    <dgm:cxn modelId="{4BAA6F46-3A58-420E-AAF1-7FD2AB3107C3}" srcId="{4D00C49C-2A66-49AA-8C21-A5BF7110D5BF}" destId="{A49B1D82-7216-4B1D-B5A7-550AE1F32696}" srcOrd="3" destOrd="0" parTransId="{89BF2255-A03A-4E57-91C4-3190EF5AA8EE}" sibTransId="{721E2107-867D-4758-AD61-E95482DFCD95}"/>
    <dgm:cxn modelId="{1DBC4356-5C08-2848-8E2C-5A471E805855}" type="presOf" srcId="{2CE2E515-F709-4F1F-9C07-6EC328C4141C}" destId="{FCDC9E2F-CC31-D349-9CB1-AE9E6C6696AF}" srcOrd="0" destOrd="0" presId="urn:microsoft.com/office/officeart/2016/7/layout/LinearArrowProcessNumbered"/>
    <dgm:cxn modelId="{05AE0F6C-789E-9B47-B4BF-A0E6E12583FD}" type="presOf" srcId="{A49B1D82-7216-4B1D-B5A7-550AE1F32696}" destId="{4C3349BC-7406-D94D-8631-799405B69161}" srcOrd="0" destOrd="0" presId="urn:microsoft.com/office/officeart/2016/7/layout/LinearArrowProcessNumbered"/>
    <dgm:cxn modelId="{84F45A73-725B-A94D-A27B-1456165EF528}" type="presOf" srcId="{A3A8D585-E445-426D-BB66-94AB8E587465}" destId="{F0FAE48D-A431-EC40-A526-DE760CAA5E9A}" srcOrd="0" destOrd="0" presId="urn:microsoft.com/office/officeart/2016/7/layout/LinearArrowProcessNumbered"/>
    <dgm:cxn modelId="{487AB99D-91A1-FF4E-BDF1-27DA8256BBE1}" type="presOf" srcId="{367FC251-DF3B-4D0C-9993-DD195B898CB4}" destId="{98730064-1544-A947-A75F-79662493747E}" srcOrd="0" destOrd="0" presId="urn:microsoft.com/office/officeart/2016/7/layout/LinearArrowProcessNumbered"/>
    <dgm:cxn modelId="{11A4F99E-7EC8-48DB-B1C1-40052C506D60}" srcId="{4D00C49C-2A66-49AA-8C21-A5BF7110D5BF}" destId="{A3A8D585-E445-426D-BB66-94AB8E587465}" srcOrd="2" destOrd="0" parTransId="{FC877DA2-2A62-4396-B5A8-C689F8F7F603}" sibTransId="{2CE2E515-F709-4F1F-9C07-6EC328C4141C}"/>
    <dgm:cxn modelId="{443A3AB2-EC90-3041-9571-9E169FBDD960}" type="presOf" srcId="{721E2107-867D-4758-AD61-E95482DFCD95}" destId="{7CBFAFAA-757E-5A4D-9A45-DB1C8699E0DC}" srcOrd="0" destOrd="0" presId="urn:microsoft.com/office/officeart/2016/7/layout/LinearArrowProcessNumbered"/>
    <dgm:cxn modelId="{0392DFB4-F8F5-BE47-ADDA-FF0E2F104DF7}" type="presOf" srcId="{2DE270EB-5678-4FEC-90A7-1EFB15F34A5E}" destId="{9273ADD8-8302-7744-8752-3725468BF96C}" srcOrd="0" destOrd="0" presId="urn:microsoft.com/office/officeart/2016/7/layout/LinearArrowProcessNumbered"/>
    <dgm:cxn modelId="{C6CA69E5-AD0A-8F43-874C-E3E0AC65247C}" type="presOf" srcId="{E5BF810C-D1C9-44F5-86AB-CC8CAA751661}" destId="{C89073FF-3BD4-BD4C-BCE5-2BF014F91C63}" srcOrd="0" destOrd="0" presId="urn:microsoft.com/office/officeart/2016/7/layout/LinearArrowProcessNumbered"/>
    <dgm:cxn modelId="{23B20AFE-4035-5548-84E0-F1CD40074B88}" type="presOf" srcId="{4D00C49C-2A66-49AA-8C21-A5BF7110D5BF}" destId="{9E8A2B45-02D9-B04E-916C-94A716F809A9}" srcOrd="0" destOrd="0" presId="urn:microsoft.com/office/officeart/2016/7/layout/LinearArrowProcessNumbered"/>
    <dgm:cxn modelId="{C9A8131F-F671-5A4C-81F3-96920373CDA6}" type="presParOf" srcId="{9E8A2B45-02D9-B04E-916C-94A716F809A9}" destId="{9F54DEF6-7517-CF4E-84E2-075C7085BFA3}" srcOrd="0" destOrd="0" presId="urn:microsoft.com/office/officeart/2016/7/layout/LinearArrowProcessNumbered"/>
    <dgm:cxn modelId="{A96B8C8D-996B-2246-82AB-FF2F9492B15D}" type="presParOf" srcId="{9F54DEF6-7517-CF4E-84E2-075C7085BFA3}" destId="{7822C42C-3051-6E41-AC09-04AC091FEBE2}" srcOrd="0" destOrd="0" presId="urn:microsoft.com/office/officeart/2016/7/layout/LinearArrowProcessNumbered"/>
    <dgm:cxn modelId="{6E601AAC-E68C-D24E-9B37-600797BB8C1F}" type="presParOf" srcId="{9F54DEF6-7517-CF4E-84E2-075C7085BFA3}" destId="{DD4D89F8-D63A-224F-A20F-A9DAC824D645}" srcOrd="1" destOrd="0" presId="urn:microsoft.com/office/officeart/2016/7/layout/LinearArrowProcessNumbered"/>
    <dgm:cxn modelId="{31426646-7F80-B74C-9D2F-517C70978B77}" type="presParOf" srcId="{DD4D89F8-D63A-224F-A20F-A9DAC824D645}" destId="{79CE546F-D64D-D748-AF24-82E88905C20E}" srcOrd="0" destOrd="0" presId="urn:microsoft.com/office/officeart/2016/7/layout/LinearArrowProcessNumbered"/>
    <dgm:cxn modelId="{514AB445-3245-C84B-8FEB-5F4BDE1A019A}" type="presParOf" srcId="{DD4D89F8-D63A-224F-A20F-A9DAC824D645}" destId="{DEBB6972-5DA5-184A-A22D-CD6E91142BA6}" srcOrd="1" destOrd="0" presId="urn:microsoft.com/office/officeart/2016/7/layout/LinearArrowProcessNumbered"/>
    <dgm:cxn modelId="{8A864783-3005-514B-B8E4-3D43718E4DE9}" type="presParOf" srcId="{DD4D89F8-D63A-224F-A20F-A9DAC824D645}" destId="{9273ADD8-8302-7744-8752-3725468BF96C}" srcOrd="2" destOrd="0" presId="urn:microsoft.com/office/officeart/2016/7/layout/LinearArrowProcessNumbered"/>
    <dgm:cxn modelId="{ED4A5737-FD82-244F-BF1F-B55D94965EAC}" type="presParOf" srcId="{DD4D89F8-D63A-224F-A20F-A9DAC824D645}" destId="{37CD1880-EB18-624B-BF9B-339999F5FEBC}" srcOrd="3" destOrd="0" presId="urn:microsoft.com/office/officeart/2016/7/layout/LinearArrowProcessNumbered"/>
    <dgm:cxn modelId="{F6B449D5-89D5-2944-86C5-C6B87F8B0ABE}" type="presParOf" srcId="{9F54DEF6-7517-CF4E-84E2-075C7085BFA3}" destId="{C89073FF-3BD4-BD4C-BCE5-2BF014F91C63}" srcOrd="2" destOrd="0" presId="urn:microsoft.com/office/officeart/2016/7/layout/LinearArrowProcessNumbered"/>
    <dgm:cxn modelId="{8EFC9143-1C6B-6E43-A092-6B8168B966CB}" type="presParOf" srcId="{9E8A2B45-02D9-B04E-916C-94A716F809A9}" destId="{99D54282-1FC7-7441-83B5-DB62B7AD469B}" srcOrd="1" destOrd="0" presId="urn:microsoft.com/office/officeart/2016/7/layout/LinearArrowProcessNumbered"/>
    <dgm:cxn modelId="{33D3C642-DEB8-004B-AFE2-02F81B054FB6}" type="presParOf" srcId="{9E8A2B45-02D9-B04E-916C-94A716F809A9}" destId="{2471FDF3-2952-7F49-837D-1913132A36AD}" srcOrd="2" destOrd="0" presId="urn:microsoft.com/office/officeart/2016/7/layout/LinearArrowProcessNumbered"/>
    <dgm:cxn modelId="{B690301E-F501-4C44-B47A-EDC7E7E6E5BC}" type="presParOf" srcId="{2471FDF3-2952-7F49-837D-1913132A36AD}" destId="{BEDF5FE4-1CEE-094D-AAFA-6F8C398F2923}" srcOrd="0" destOrd="0" presId="urn:microsoft.com/office/officeart/2016/7/layout/LinearArrowProcessNumbered"/>
    <dgm:cxn modelId="{443DE665-036E-4A4F-A28B-5EF9533974EA}" type="presParOf" srcId="{2471FDF3-2952-7F49-837D-1913132A36AD}" destId="{4D81BA89-3712-3B4C-8305-6A8BFDE16707}" srcOrd="1" destOrd="0" presId="urn:microsoft.com/office/officeart/2016/7/layout/LinearArrowProcessNumbered"/>
    <dgm:cxn modelId="{F87512B9-1A55-474D-B9A2-CD704414EB2A}" type="presParOf" srcId="{4D81BA89-3712-3B4C-8305-6A8BFDE16707}" destId="{3C19FD5B-9346-DE45-9D23-92224C60A949}" srcOrd="0" destOrd="0" presId="urn:microsoft.com/office/officeart/2016/7/layout/LinearArrowProcessNumbered"/>
    <dgm:cxn modelId="{16D1FC71-00BF-3C40-97E1-3B0DA8E6DDE5}" type="presParOf" srcId="{4D81BA89-3712-3B4C-8305-6A8BFDE16707}" destId="{723459C4-30A2-0944-B2FD-19C6FF482BFF}" srcOrd="1" destOrd="0" presId="urn:microsoft.com/office/officeart/2016/7/layout/LinearArrowProcessNumbered"/>
    <dgm:cxn modelId="{1A58A8E6-BD33-8F40-89AC-D0B4E3073C4B}" type="presParOf" srcId="{4D81BA89-3712-3B4C-8305-6A8BFDE16707}" destId="{67D4302E-CA42-DA45-A028-35348B745CDC}" srcOrd="2" destOrd="0" presId="urn:microsoft.com/office/officeart/2016/7/layout/LinearArrowProcessNumbered"/>
    <dgm:cxn modelId="{E3B5C600-C184-2D40-9728-9B081939F7EA}" type="presParOf" srcId="{4D81BA89-3712-3B4C-8305-6A8BFDE16707}" destId="{2F8B755F-DDF6-1A4A-95B1-8BA23AF4C77D}" srcOrd="3" destOrd="0" presId="urn:microsoft.com/office/officeart/2016/7/layout/LinearArrowProcessNumbered"/>
    <dgm:cxn modelId="{45669CA9-E628-774A-A83A-BBE3C2B98FA8}" type="presParOf" srcId="{2471FDF3-2952-7F49-837D-1913132A36AD}" destId="{98730064-1544-A947-A75F-79662493747E}" srcOrd="2" destOrd="0" presId="urn:microsoft.com/office/officeart/2016/7/layout/LinearArrowProcessNumbered"/>
    <dgm:cxn modelId="{3F3E8B7F-3632-CB4C-AFC9-51492560FD68}" type="presParOf" srcId="{9E8A2B45-02D9-B04E-916C-94A716F809A9}" destId="{F9447114-DE03-FC46-9FE0-CAF940C6FE35}" srcOrd="3" destOrd="0" presId="urn:microsoft.com/office/officeart/2016/7/layout/LinearArrowProcessNumbered"/>
    <dgm:cxn modelId="{29E6F68F-5D54-4E45-865A-159A9FFEC2B6}" type="presParOf" srcId="{9E8A2B45-02D9-B04E-916C-94A716F809A9}" destId="{92744C90-0511-B34F-B0F2-D831A351DA0E}" srcOrd="4" destOrd="0" presId="urn:microsoft.com/office/officeart/2016/7/layout/LinearArrowProcessNumbered"/>
    <dgm:cxn modelId="{79988351-9B73-0849-B19A-9769353477B5}" type="presParOf" srcId="{92744C90-0511-B34F-B0F2-D831A351DA0E}" destId="{B4F822D9-E312-A24E-9AE7-7A752B327A38}" srcOrd="0" destOrd="0" presId="urn:microsoft.com/office/officeart/2016/7/layout/LinearArrowProcessNumbered"/>
    <dgm:cxn modelId="{3162E19E-3A7B-9D4C-9C5A-12C5ABC073F8}" type="presParOf" srcId="{92744C90-0511-B34F-B0F2-D831A351DA0E}" destId="{84F2876E-EB0E-C246-8462-5E989716E503}" srcOrd="1" destOrd="0" presId="urn:microsoft.com/office/officeart/2016/7/layout/LinearArrowProcessNumbered"/>
    <dgm:cxn modelId="{15254934-FAEF-694A-B0D4-6A3BEBD1E786}" type="presParOf" srcId="{84F2876E-EB0E-C246-8462-5E989716E503}" destId="{7BFA713A-702E-AB49-ADEE-17C0AD7E87A8}" srcOrd="0" destOrd="0" presId="urn:microsoft.com/office/officeart/2016/7/layout/LinearArrowProcessNumbered"/>
    <dgm:cxn modelId="{38CA0CF9-A92C-2F49-A707-05D8D580C9B7}" type="presParOf" srcId="{84F2876E-EB0E-C246-8462-5E989716E503}" destId="{D977FB8C-4471-2D4E-A6B9-24233A634A57}" srcOrd="1" destOrd="0" presId="urn:microsoft.com/office/officeart/2016/7/layout/LinearArrowProcessNumbered"/>
    <dgm:cxn modelId="{2C374F05-3528-7944-9A41-61AA1C59F6C4}" type="presParOf" srcId="{84F2876E-EB0E-C246-8462-5E989716E503}" destId="{FCDC9E2F-CC31-D349-9CB1-AE9E6C6696AF}" srcOrd="2" destOrd="0" presId="urn:microsoft.com/office/officeart/2016/7/layout/LinearArrowProcessNumbered"/>
    <dgm:cxn modelId="{F215D47E-9528-8140-AB2D-D1E80B2BA3AE}" type="presParOf" srcId="{84F2876E-EB0E-C246-8462-5E989716E503}" destId="{069899D1-DA37-D440-BDD4-CCEDE8D2BF2B}" srcOrd="3" destOrd="0" presId="urn:microsoft.com/office/officeart/2016/7/layout/LinearArrowProcessNumbered"/>
    <dgm:cxn modelId="{68C5FDF6-4A15-C643-8C7F-3E066F3D7FD9}" type="presParOf" srcId="{92744C90-0511-B34F-B0F2-D831A351DA0E}" destId="{F0FAE48D-A431-EC40-A526-DE760CAA5E9A}" srcOrd="2" destOrd="0" presId="urn:microsoft.com/office/officeart/2016/7/layout/LinearArrowProcessNumbered"/>
    <dgm:cxn modelId="{85E1797D-E808-8346-A10D-AA0B4FDDF8B7}" type="presParOf" srcId="{9E8A2B45-02D9-B04E-916C-94A716F809A9}" destId="{FF979461-21B2-5C4E-A74F-6D010113B960}" srcOrd="5" destOrd="0" presId="urn:microsoft.com/office/officeart/2016/7/layout/LinearArrowProcessNumbered"/>
    <dgm:cxn modelId="{4AF000A3-8958-B846-9A7D-B0F8BFF29466}" type="presParOf" srcId="{9E8A2B45-02D9-B04E-916C-94A716F809A9}" destId="{AF17068B-A3F5-CB46-8460-22E26FB9D094}" srcOrd="6" destOrd="0" presId="urn:microsoft.com/office/officeart/2016/7/layout/LinearArrowProcessNumbered"/>
    <dgm:cxn modelId="{49D96E8D-0F11-D241-89A7-9437571145B3}" type="presParOf" srcId="{AF17068B-A3F5-CB46-8460-22E26FB9D094}" destId="{6DB7C7FF-F223-944A-B225-9BC317DEFB65}" srcOrd="0" destOrd="0" presId="urn:microsoft.com/office/officeart/2016/7/layout/LinearArrowProcessNumbered"/>
    <dgm:cxn modelId="{F1411398-9802-6C44-95B9-4CBDFD33E249}" type="presParOf" srcId="{AF17068B-A3F5-CB46-8460-22E26FB9D094}" destId="{97B2FBA3-6FCF-0C4E-8CF3-18A4EF53DADF}" srcOrd="1" destOrd="0" presId="urn:microsoft.com/office/officeart/2016/7/layout/LinearArrowProcessNumbered"/>
    <dgm:cxn modelId="{04BF00E0-0E08-3245-944F-AD7A56F823A7}" type="presParOf" srcId="{97B2FBA3-6FCF-0C4E-8CF3-18A4EF53DADF}" destId="{FA5222F7-CF39-1B43-8F5C-C6F2B99F8B07}" srcOrd="0" destOrd="0" presId="urn:microsoft.com/office/officeart/2016/7/layout/LinearArrowProcessNumbered"/>
    <dgm:cxn modelId="{CAEB44AE-6D47-F043-9757-6217F7C27B7F}" type="presParOf" srcId="{97B2FBA3-6FCF-0C4E-8CF3-18A4EF53DADF}" destId="{BAE91866-5851-E449-BB46-FA266D44F7F5}" srcOrd="1" destOrd="0" presId="urn:microsoft.com/office/officeart/2016/7/layout/LinearArrowProcessNumbered"/>
    <dgm:cxn modelId="{24F35679-C01C-4947-91EB-4DC5CC540C11}" type="presParOf" srcId="{97B2FBA3-6FCF-0C4E-8CF3-18A4EF53DADF}" destId="{7CBFAFAA-757E-5A4D-9A45-DB1C8699E0DC}" srcOrd="2" destOrd="0" presId="urn:microsoft.com/office/officeart/2016/7/layout/LinearArrowProcessNumbered"/>
    <dgm:cxn modelId="{3D0F9AA9-F1F3-324F-B62A-542864E273C0}" type="presParOf" srcId="{97B2FBA3-6FCF-0C4E-8CF3-18A4EF53DADF}" destId="{D2A2EF94-7968-F742-9595-CA2D6073A2FB}" srcOrd="3" destOrd="0" presId="urn:microsoft.com/office/officeart/2016/7/layout/LinearArrowProcessNumbered"/>
    <dgm:cxn modelId="{6A9B6B4A-0620-AD4C-A030-C3AA71132CAA}" type="presParOf" srcId="{AF17068B-A3F5-CB46-8460-22E26FB9D094}" destId="{4C3349BC-7406-D94D-8631-799405B6916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09FD45-59CA-43BE-813B-6FC9977586A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C998D7-35FF-4867-A6F8-881A3560B1A4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Gas heater:</a:t>
          </a:r>
          <a:r>
            <a:rPr lang="en-CA"/>
            <a:t> Controls internal temperature</a:t>
          </a:r>
          <a:endParaRPr lang="en-US"/>
        </a:p>
      </dgm:t>
    </dgm:pt>
    <dgm:pt modelId="{63DC4BBD-CAEE-4126-9E6D-8B878B94B12D}" type="parTrans" cxnId="{07BBA453-B9BB-43C5-B8E0-397768FADC69}">
      <dgm:prSet/>
      <dgm:spPr/>
      <dgm:t>
        <a:bodyPr/>
        <a:lstStyle/>
        <a:p>
          <a:endParaRPr lang="en-US"/>
        </a:p>
      </dgm:t>
    </dgm:pt>
    <dgm:pt modelId="{73BB2F77-CB22-4C90-97A4-B739CC9B5E71}" type="sibTrans" cxnId="{07BBA453-B9BB-43C5-B8E0-397768FADC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6D1A8D-D300-4F1B-8332-95F9B35C86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Camera: </a:t>
          </a:r>
          <a:r>
            <a:rPr lang="en-US" b="0" dirty="0"/>
            <a:t>Takes pictures and videos of the greenhouse</a:t>
          </a:r>
          <a:endParaRPr lang="en-US" b="1" dirty="0"/>
        </a:p>
      </dgm:t>
    </dgm:pt>
    <dgm:pt modelId="{D69BB5C4-E9E3-4CF3-AA93-4B14965F6ECD}" type="parTrans" cxnId="{FA526A08-AD97-41CF-B50C-20A3CE1DE7B7}">
      <dgm:prSet/>
      <dgm:spPr/>
      <dgm:t>
        <a:bodyPr/>
        <a:lstStyle/>
        <a:p>
          <a:endParaRPr lang="en-US"/>
        </a:p>
      </dgm:t>
    </dgm:pt>
    <dgm:pt modelId="{7522773F-3D10-49B7-98DC-8F48309B6B15}" type="sibTrans" cxnId="{FA526A08-AD97-41CF-B50C-20A3CE1DE7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12379BA-2CA7-4498-A346-18AE26E9AA7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Water tanks:</a:t>
          </a:r>
          <a:r>
            <a:rPr lang="en-CA"/>
            <a:t> Manage irrigation</a:t>
          </a:r>
          <a:endParaRPr lang="en-US"/>
        </a:p>
      </dgm:t>
    </dgm:pt>
    <dgm:pt modelId="{AC8640F2-7230-4C77-91A3-4025AE8CE108}" type="parTrans" cxnId="{BA300196-5FF3-40F9-82C6-7500CE28A805}">
      <dgm:prSet/>
      <dgm:spPr/>
      <dgm:t>
        <a:bodyPr/>
        <a:lstStyle/>
        <a:p>
          <a:endParaRPr lang="en-US"/>
        </a:p>
      </dgm:t>
    </dgm:pt>
    <dgm:pt modelId="{8B7169D0-BAD9-49DF-9DAA-2145B0AA4AC4}" type="sibTrans" cxnId="{BA300196-5FF3-40F9-82C6-7500CE28A8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D3434C-7B35-484E-9C73-0C114F4FE25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Curtains &amp; vents:</a:t>
          </a:r>
          <a:r>
            <a:rPr lang="en-CA"/>
            <a:t> Regulate light and humidity</a:t>
          </a:r>
          <a:endParaRPr lang="en-US"/>
        </a:p>
      </dgm:t>
    </dgm:pt>
    <dgm:pt modelId="{63E07445-71BD-4124-A404-E2008E495590}" type="parTrans" cxnId="{700200D4-DEC1-406C-B9AD-30A02D102DA8}">
      <dgm:prSet/>
      <dgm:spPr/>
      <dgm:t>
        <a:bodyPr/>
        <a:lstStyle/>
        <a:p>
          <a:endParaRPr lang="en-US"/>
        </a:p>
      </dgm:t>
    </dgm:pt>
    <dgm:pt modelId="{167F9EBA-0272-4594-8156-EBC025629B17}" type="sibTrans" cxnId="{700200D4-DEC1-406C-B9AD-30A02D102D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DAF08B-33C9-4BAB-9D3E-FEA6232B700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Fans:</a:t>
          </a:r>
          <a:r>
            <a:rPr lang="en-CA"/>
            <a:t> Circulate air</a:t>
          </a:r>
          <a:endParaRPr lang="en-US"/>
        </a:p>
      </dgm:t>
    </dgm:pt>
    <dgm:pt modelId="{F7A4A67F-9871-4D7C-A93C-5C1879AE254D}" type="parTrans" cxnId="{E0317DFF-6910-4B83-B885-1CCE8764239D}">
      <dgm:prSet/>
      <dgm:spPr/>
      <dgm:t>
        <a:bodyPr/>
        <a:lstStyle/>
        <a:p>
          <a:endParaRPr lang="en-US"/>
        </a:p>
      </dgm:t>
    </dgm:pt>
    <dgm:pt modelId="{6C0EAA1A-47BD-4734-968B-1A86ECF302D8}" type="sibTrans" cxnId="{E0317DFF-6910-4B83-B885-1CCE876423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091C08-2C0A-4FF7-BA73-6BF684564C3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Lamps:</a:t>
          </a:r>
          <a:r>
            <a:rPr lang="en-CA"/>
            <a:t> Provide artificial lighting</a:t>
          </a:r>
          <a:br>
            <a:rPr lang="en-CA"/>
          </a:br>
          <a:endParaRPr lang="en-US"/>
        </a:p>
      </dgm:t>
    </dgm:pt>
    <dgm:pt modelId="{FC329FCF-4D91-4B26-B258-D4AE23B20818}" type="parTrans" cxnId="{EB2797EE-5FBD-48B4-8C48-24F12441B35F}">
      <dgm:prSet/>
      <dgm:spPr/>
      <dgm:t>
        <a:bodyPr/>
        <a:lstStyle/>
        <a:p>
          <a:endParaRPr lang="en-US"/>
        </a:p>
      </dgm:t>
    </dgm:pt>
    <dgm:pt modelId="{C5A81D91-DE7A-43F6-9263-E864699B8430}" type="sibTrans" cxnId="{EB2797EE-5FBD-48B4-8C48-24F12441B35F}">
      <dgm:prSet/>
      <dgm:spPr/>
      <dgm:t>
        <a:bodyPr/>
        <a:lstStyle/>
        <a:p>
          <a:endParaRPr lang="en-US"/>
        </a:p>
      </dgm:t>
    </dgm:pt>
    <dgm:pt modelId="{3C336734-CD39-4ED9-BE89-8C05EB1EA81E}" type="pres">
      <dgm:prSet presAssocID="{FC09FD45-59CA-43BE-813B-6FC9977586AC}" presName="root" presStyleCnt="0">
        <dgm:presLayoutVars>
          <dgm:dir/>
          <dgm:resizeHandles val="exact"/>
        </dgm:presLayoutVars>
      </dgm:prSet>
      <dgm:spPr/>
    </dgm:pt>
    <dgm:pt modelId="{6450C3D6-CE5E-4A79-909F-82050B5018F0}" type="pres">
      <dgm:prSet presAssocID="{FC09FD45-59CA-43BE-813B-6FC9977586AC}" presName="container" presStyleCnt="0">
        <dgm:presLayoutVars>
          <dgm:dir/>
          <dgm:resizeHandles val="exact"/>
        </dgm:presLayoutVars>
      </dgm:prSet>
      <dgm:spPr/>
    </dgm:pt>
    <dgm:pt modelId="{7BE7180E-E12D-48D9-9B5A-227F41AF4DDA}" type="pres">
      <dgm:prSet presAssocID="{13C998D7-35FF-4867-A6F8-881A3560B1A4}" presName="compNode" presStyleCnt="0"/>
      <dgm:spPr/>
    </dgm:pt>
    <dgm:pt modelId="{79ECE449-1A8C-4839-BA2C-720739C9136A}" type="pres">
      <dgm:prSet presAssocID="{13C998D7-35FF-4867-A6F8-881A3560B1A4}" presName="iconBgRect" presStyleLbl="bgShp" presStyleIdx="0" presStyleCnt="6"/>
      <dgm:spPr/>
    </dgm:pt>
    <dgm:pt modelId="{1C62FA46-F154-4FE3-AA3A-555E6BC62C26}" type="pres">
      <dgm:prSet presAssocID="{13C998D7-35FF-4867-A6F8-881A3560B1A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D80AF6F3-5BD1-4B52-9E7E-ECBC2843BBA8}" type="pres">
      <dgm:prSet presAssocID="{13C998D7-35FF-4867-A6F8-881A3560B1A4}" presName="spaceRect" presStyleCnt="0"/>
      <dgm:spPr/>
    </dgm:pt>
    <dgm:pt modelId="{3E5C6751-E1F4-480C-9F10-43A921A22C23}" type="pres">
      <dgm:prSet presAssocID="{13C998D7-35FF-4867-A6F8-881A3560B1A4}" presName="textRect" presStyleLbl="revTx" presStyleIdx="0" presStyleCnt="6">
        <dgm:presLayoutVars>
          <dgm:chMax val="1"/>
          <dgm:chPref val="1"/>
        </dgm:presLayoutVars>
      </dgm:prSet>
      <dgm:spPr/>
    </dgm:pt>
    <dgm:pt modelId="{5F90EE8A-23BC-4717-8A4C-672E5622C8B9}" type="pres">
      <dgm:prSet presAssocID="{73BB2F77-CB22-4C90-97A4-B739CC9B5E71}" presName="sibTrans" presStyleLbl="sibTrans2D1" presStyleIdx="0" presStyleCnt="0"/>
      <dgm:spPr/>
    </dgm:pt>
    <dgm:pt modelId="{1849A6AF-BCAA-4118-8E53-AC3F098265A1}" type="pres">
      <dgm:prSet presAssocID="{CD6D1A8D-D300-4F1B-8332-95F9B35C86A7}" presName="compNode" presStyleCnt="0"/>
      <dgm:spPr/>
    </dgm:pt>
    <dgm:pt modelId="{61D81DA8-001A-48D8-9304-A2DB1E55FB24}" type="pres">
      <dgm:prSet presAssocID="{CD6D1A8D-D300-4F1B-8332-95F9B35C86A7}" presName="iconBgRect" presStyleLbl="bgShp" presStyleIdx="1" presStyleCnt="6"/>
      <dgm:spPr/>
    </dgm:pt>
    <dgm:pt modelId="{ECDFF4AB-81AF-4F83-86AA-F5AF231FDCF4}" type="pres">
      <dgm:prSet presAssocID="{CD6D1A8D-D300-4F1B-8332-95F9B35C86A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DB6EEEE8-B0DC-4A9C-AA3C-6F36FADD9396}" type="pres">
      <dgm:prSet presAssocID="{CD6D1A8D-D300-4F1B-8332-95F9B35C86A7}" presName="spaceRect" presStyleCnt="0"/>
      <dgm:spPr/>
    </dgm:pt>
    <dgm:pt modelId="{545F2C62-1941-43CC-AAAB-D3F8A61EAF78}" type="pres">
      <dgm:prSet presAssocID="{CD6D1A8D-D300-4F1B-8332-95F9B35C86A7}" presName="textRect" presStyleLbl="revTx" presStyleIdx="1" presStyleCnt="6">
        <dgm:presLayoutVars>
          <dgm:chMax val="1"/>
          <dgm:chPref val="1"/>
        </dgm:presLayoutVars>
      </dgm:prSet>
      <dgm:spPr/>
    </dgm:pt>
    <dgm:pt modelId="{E9DA1FAC-3973-4B58-81D9-93CC84DC3E39}" type="pres">
      <dgm:prSet presAssocID="{7522773F-3D10-49B7-98DC-8F48309B6B15}" presName="sibTrans" presStyleLbl="sibTrans2D1" presStyleIdx="0" presStyleCnt="0"/>
      <dgm:spPr/>
    </dgm:pt>
    <dgm:pt modelId="{D58F77E4-96A9-4F96-89A7-9E58236550C7}" type="pres">
      <dgm:prSet presAssocID="{112379BA-2CA7-4498-A346-18AE26E9AA73}" presName="compNode" presStyleCnt="0"/>
      <dgm:spPr/>
    </dgm:pt>
    <dgm:pt modelId="{B531B312-B56F-4C7C-96F3-74ADE0B1ACDE}" type="pres">
      <dgm:prSet presAssocID="{112379BA-2CA7-4498-A346-18AE26E9AA73}" presName="iconBgRect" presStyleLbl="bgShp" presStyleIdx="2" presStyleCnt="6"/>
      <dgm:spPr/>
    </dgm:pt>
    <dgm:pt modelId="{DB2B1444-F2C2-4103-9231-D8ADF1AE3ACC}" type="pres">
      <dgm:prSet presAssocID="{112379BA-2CA7-4498-A346-18AE26E9AA7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ABF5B50F-1271-4EDC-B307-083E81530FCD}" type="pres">
      <dgm:prSet presAssocID="{112379BA-2CA7-4498-A346-18AE26E9AA73}" presName="spaceRect" presStyleCnt="0"/>
      <dgm:spPr/>
    </dgm:pt>
    <dgm:pt modelId="{899756F8-824D-4E99-90FA-3B05D558982D}" type="pres">
      <dgm:prSet presAssocID="{112379BA-2CA7-4498-A346-18AE26E9AA73}" presName="textRect" presStyleLbl="revTx" presStyleIdx="2" presStyleCnt="6">
        <dgm:presLayoutVars>
          <dgm:chMax val="1"/>
          <dgm:chPref val="1"/>
        </dgm:presLayoutVars>
      </dgm:prSet>
      <dgm:spPr/>
    </dgm:pt>
    <dgm:pt modelId="{FBB0B914-54EE-4A60-B7FF-A78B621BB0CA}" type="pres">
      <dgm:prSet presAssocID="{8B7169D0-BAD9-49DF-9DAA-2145B0AA4AC4}" presName="sibTrans" presStyleLbl="sibTrans2D1" presStyleIdx="0" presStyleCnt="0"/>
      <dgm:spPr/>
    </dgm:pt>
    <dgm:pt modelId="{4DC06916-C428-4DC4-B0EC-1FD42D651363}" type="pres">
      <dgm:prSet presAssocID="{BAD3434C-7B35-484E-9C73-0C114F4FE252}" presName="compNode" presStyleCnt="0"/>
      <dgm:spPr/>
    </dgm:pt>
    <dgm:pt modelId="{5BE3FACB-9E86-4705-A54A-2EEC8F52A8C7}" type="pres">
      <dgm:prSet presAssocID="{BAD3434C-7B35-484E-9C73-0C114F4FE252}" presName="iconBgRect" presStyleLbl="bgShp" presStyleIdx="3" presStyleCnt="6"/>
      <dgm:spPr/>
    </dgm:pt>
    <dgm:pt modelId="{9135D001-E9BB-4F2D-A405-F2A992EE8C8D}" type="pres">
      <dgm:prSet presAssocID="{BAD3434C-7B35-484E-9C73-0C114F4FE25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FACDD445-2F7E-40BE-B095-4B759603913A}" type="pres">
      <dgm:prSet presAssocID="{BAD3434C-7B35-484E-9C73-0C114F4FE252}" presName="spaceRect" presStyleCnt="0"/>
      <dgm:spPr/>
    </dgm:pt>
    <dgm:pt modelId="{2CE3973C-6CD8-47B7-B5B2-DA7114D37CFB}" type="pres">
      <dgm:prSet presAssocID="{BAD3434C-7B35-484E-9C73-0C114F4FE252}" presName="textRect" presStyleLbl="revTx" presStyleIdx="3" presStyleCnt="6">
        <dgm:presLayoutVars>
          <dgm:chMax val="1"/>
          <dgm:chPref val="1"/>
        </dgm:presLayoutVars>
      </dgm:prSet>
      <dgm:spPr/>
    </dgm:pt>
    <dgm:pt modelId="{F22082AA-D8E9-4D3D-AFE0-A49935146D1D}" type="pres">
      <dgm:prSet presAssocID="{167F9EBA-0272-4594-8156-EBC025629B17}" presName="sibTrans" presStyleLbl="sibTrans2D1" presStyleIdx="0" presStyleCnt="0"/>
      <dgm:spPr/>
    </dgm:pt>
    <dgm:pt modelId="{9FB7CD41-964B-4BA4-82B0-CD642D06860D}" type="pres">
      <dgm:prSet presAssocID="{26DAF08B-33C9-4BAB-9D3E-FEA6232B7007}" presName="compNode" presStyleCnt="0"/>
      <dgm:spPr/>
    </dgm:pt>
    <dgm:pt modelId="{399E976B-CD12-452C-B98C-5482B92F6EA5}" type="pres">
      <dgm:prSet presAssocID="{26DAF08B-33C9-4BAB-9D3E-FEA6232B7007}" presName="iconBgRect" presStyleLbl="bgShp" presStyleIdx="4" presStyleCnt="6"/>
      <dgm:spPr/>
    </dgm:pt>
    <dgm:pt modelId="{154FF11C-640A-4BF1-9244-BA398CCC4EB2}" type="pres">
      <dgm:prSet presAssocID="{26DAF08B-33C9-4BAB-9D3E-FEA6232B700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6D868C34-9CAD-4400-8CCE-3416B280AD05}" type="pres">
      <dgm:prSet presAssocID="{26DAF08B-33C9-4BAB-9D3E-FEA6232B7007}" presName="spaceRect" presStyleCnt="0"/>
      <dgm:spPr/>
    </dgm:pt>
    <dgm:pt modelId="{F49C3536-76BC-4370-8B18-21E6C65762BA}" type="pres">
      <dgm:prSet presAssocID="{26DAF08B-33C9-4BAB-9D3E-FEA6232B7007}" presName="textRect" presStyleLbl="revTx" presStyleIdx="4" presStyleCnt="6">
        <dgm:presLayoutVars>
          <dgm:chMax val="1"/>
          <dgm:chPref val="1"/>
        </dgm:presLayoutVars>
      </dgm:prSet>
      <dgm:spPr/>
    </dgm:pt>
    <dgm:pt modelId="{53725AF0-48B4-4091-B019-9F5BE543A859}" type="pres">
      <dgm:prSet presAssocID="{6C0EAA1A-47BD-4734-968B-1A86ECF302D8}" presName="sibTrans" presStyleLbl="sibTrans2D1" presStyleIdx="0" presStyleCnt="0"/>
      <dgm:spPr/>
    </dgm:pt>
    <dgm:pt modelId="{EC4EF5A4-A6A7-4343-A9C7-3184586BC853}" type="pres">
      <dgm:prSet presAssocID="{8C091C08-2C0A-4FF7-BA73-6BF684564C38}" presName="compNode" presStyleCnt="0"/>
      <dgm:spPr/>
    </dgm:pt>
    <dgm:pt modelId="{05EF3948-BD81-47DC-9EDF-498B180DB8C2}" type="pres">
      <dgm:prSet presAssocID="{8C091C08-2C0A-4FF7-BA73-6BF684564C38}" presName="iconBgRect" presStyleLbl="bgShp" presStyleIdx="5" presStyleCnt="6"/>
      <dgm:spPr/>
    </dgm:pt>
    <dgm:pt modelId="{FF19F224-686F-435F-B3A0-84AB12D4AB79}" type="pres">
      <dgm:prSet presAssocID="{8C091C08-2C0A-4FF7-BA73-6BF684564C3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96E0604-3492-46C5-8E1B-0573F095171A}" type="pres">
      <dgm:prSet presAssocID="{8C091C08-2C0A-4FF7-BA73-6BF684564C38}" presName="spaceRect" presStyleCnt="0"/>
      <dgm:spPr/>
    </dgm:pt>
    <dgm:pt modelId="{D2F9C5A0-EC67-46D9-8B95-6B55238A677C}" type="pres">
      <dgm:prSet presAssocID="{8C091C08-2C0A-4FF7-BA73-6BF684564C3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0171C04-E8E6-1847-A1BF-6F65107A2F92}" type="presOf" srcId="{6C0EAA1A-47BD-4734-968B-1A86ECF302D8}" destId="{53725AF0-48B4-4091-B019-9F5BE543A859}" srcOrd="0" destOrd="0" presId="urn:microsoft.com/office/officeart/2018/2/layout/IconCircleList"/>
    <dgm:cxn modelId="{FA526A08-AD97-41CF-B50C-20A3CE1DE7B7}" srcId="{FC09FD45-59CA-43BE-813B-6FC9977586AC}" destId="{CD6D1A8D-D300-4F1B-8332-95F9B35C86A7}" srcOrd="1" destOrd="0" parTransId="{D69BB5C4-E9E3-4CF3-AA93-4B14965F6ECD}" sibTransId="{7522773F-3D10-49B7-98DC-8F48309B6B15}"/>
    <dgm:cxn modelId="{A62F821A-BF6C-AB48-A5AA-80F269638941}" type="presOf" srcId="{13C998D7-35FF-4867-A6F8-881A3560B1A4}" destId="{3E5C6751-E1F4-480C-9F10-43A921A22C23}" srcOrd="0" destOrd="0" presId="urn:microsoft.com/office/officeart/2018/2/layout/IconCircleList"/>
    <dgm:cxn modelId="{8EB59328-BDDA-A44F-AECE-95143E0AAD27}" type="presOf" srcId="{8C091C08-2C0A-4FF7-BA73-6BF684564C38}" destId="{D2F9C5A0-EC67-46D9-8B95-6B55238A677C}" srcOrd="0" destOrd="0" presId="urn:microsoft.com/office/officeart/2018/2/layout/IconCircleList"/>
    <dgm:cxn modelId="{8768403D-C1D0-CD42-A9D7-BB0E21AC67D4}" type="presOf" srcId="{73BB2F77-CB22-4C90-97A4-B739CC9B5E71}" destId="{5F90EE8A-23BC-4717-8A4C-672E5622C8B9}" srcOrd="0" destOrd="0" presId="urn:microsoft.com/office/officeart/2018/2/layout/IconCircleList"/>
    <dgm:cxn modelId="{DB0C074F-B13E-FA46-8DD2-669C8B4FC026}" type="presOf" srcId="{7522773F-3D10-49B7-98DC-8F48309B6B15}" destId="{E9DA1FAC-3973-4B58-81D9-93CC84DC3E39}" srcOrd="0" destOrd="0" presId="urn:microsoft.com/office/officeart/2018/2/layout/IconCircleList"/>
    <dgm:cxn modelId="{DFACD451-347C-364A-80E1-E7C955D35950}" type="presOf" srcId="{26DAF08B-33C9-4BAB-9D3E-FEA6232B7007}" destId="{F49C3536-76BC-4370-8B18-21E6C65762BA}" srcOrd="0" destOrd="0" presId="urn:microsoft.com/office/officeart/2018/2/layout/IconCircleList"/>
    <dgm:cxn modelId="{07BBA453-B9BB-43C5-B8E0-397768FADC69}" srcId="{FC09FD45-59CA-43BE-813B-6FC9977586AC}" destId="{13C998D7-35FF-4867-A6F8-881A3560B1A4}" srcOrd="0" destOrd="0" parTransId="{63DC4BBD-CAEE-4126-9E6D-8B878B94B12D}" sibTransId="{73BB2F77-CB22-4C90-97A4-B739CC9B5E71}"/>
    <dgm:cxn modelId="{C7132B60-823A-AA4E-8C16-941FCDEE7405}" type="presOf" srcId="{8B7169D0-BAD9-49DF-9DAA-2145B0AA4AC4}" destId="{FBB0B914-54EE-4A60-B7FF-A78B621BB0CA}" srcOrd="0" destOrd="0" presId="urn:microsoft.com/office/officeart/2018/2/layout/IconCircleList"/>
    <dgm:cxn modelId="{6B7D9564-D212-0340-BE94-A7C98707AFD6}" type="presOf" srcId="{CD6D1A8D-D300-4F1B-8332-95F9B35C86A7}" destId="{545F2C62-1941-43CC-AAAB-D3F8A61EAF78}" srcOrd="0" destOrd="0" presId="urn:microsoft.com/office/officeart/2018/2/layout/IconCircleList"/>
    <dgm:cxn modelId="{30389778-2316-584B-9DBD-CC3088362A35}" type="presOf" srcId="{167F9EBA-0272-4594-8156-EBC025629B17}" destId="{F22082AA-D8E9-4D3D-AFE0-A49935146D1D}" srcOrd="0" destOrd="0" presId="urn:microsoft.com/office/officeart/2018/2/layout/IconCircleList"/>
    <dgm:cxn modelId="{889F8483-74FE-804C-B091-2692A0B90B2F}" type="presOf" srcId="{FC09FD45-59CA-43BE-813B-6FC9977586AC}" destId="{3C336734-CD39-4ED9-BE89-8C05EB1EA81E}" srcOrd="0" destOrd="0" presId="urn:microsoft.com/office/officeart/2018/2/layout/IconCircleList"/>
    <dgm:cxn modelId="{BA300196-5FF3-40F9-82C6-7500CE28A805}" srcId="{FC09FD45-59CA-43BE-813B-6FC9977586AC}" destId="{112379BA-2CA7-4498-A346-18AE26E9AA73}" srcOrd="2" destOrd="0" parTransId="{AC8640F2-7230-4C77-91A3-4025AE8CE108}" sibTransId="{8B7169D0-BAD9-49DF-9DAA-2145B0AA4AC4}"/>
    <dgm:cxn modelId="{774DB2C0-8997-2043-8A75-F18BFDDAF5AB}" type="presOf" srcId="{112379BA-2CA7-4498-A346-18AE26E9AA73}" destId="{899756F8-824D-4E99-90FA-3B05D558982D}" srcOrd="0" destOrd="0" presId="urn:microsoft.com/office/officeart/2018/2/layout/IconCircleList"/>
    <dgm:cxn modelId="{700200D4-DEC1-406C-B9AD-30A02D102DA8}" srcId="{FC09FD45-59CA-43BE-813B-6FC9977586AC}" destId="{BAD3434C-7B35-484E-9C73-0C114F4FE252}" srcOrd="3" destOrd="0" parTransId="{63E07445-71BD-4124-A404-E2008E495590}" sibTransId="{167F9EBA-0272-4594-8156-EBC025629B17}"/>
    <dgm:cxn modelId="{9D76A8DF-C49C-BF4B-A71F-E196E8DD6AF5}" type="presOf" srcId="{BAD3434C-7B35-484E-9C73-0C114F4FE252}" destId="{2CE3973C-6CD8-47B7-B5B2-DA7114D37CFB}" srcOrd="0" destOrd="0" presId="urn:microsoft.com/office/officeart/2018/2/layout/IconCircleList"/>
    <dgm:cxn modelId="{EB2797EE-5FBD-48B4-8C48-24F12441B35F}" srcId="{FC09FD45-59CA-43BE-813B-6FC9977586AC}" destId="{8C091C08-2C0A-4FF7-BA73-6BF684564C38}" srcOrd="5" destOrd="0" parTransId="{FC329FCF-4D91-4B26-B258-D4AE23B20818}" sibTransId="{C5A81D91-DE7A-43F6-9263-E864699B8430}"/>
    <dgm:cxn modelId="{E0317DFF-6910-4B83-B885-1CCE8764239D}" srcId="{FC09FD45-59CA-43BE-813B-6FC9977586AC}" destId="{26DAF08B-33C9-4BAB-9D3E-FEA6232B7007}" srcOrd="4" destOrd="0" parTransId="{F7A4A67F-9871-4D7C-A93C-5C1879AE254D}" sibTransId="{6C0EAA1A-47BD-4734-968B-1A86ECF302D8}"/>
    <dgm:cxn modelId="{35455365-39E3-0C42-ADEE-805C75ABD548}" type="presParOf" srcId="{3C336734-CD39-4ED9-BE89-8C05EB1EA81E}" destId="{6450C3D6-CE5E-4A79-909F-82050B5018F0}" srcOrd="0" destOrd="0" presId="urn:microsoft.com/office/officeart/2018/2/layout/IconCircleList"/>
    <dgm:cxn modelId="{C0054D53-EF1A-4C4C-8B40-B41B2FA41A11}" type="presParOf" srcId="{6450C3D6-CE5E-4A79-909F-82050B5018F0}" destId="{7BE7180E-E12D-48D9-9B5A-227F41AF4DDA}" srcOrd="0" destOrd="0" presId="urn:microsoft.com/office/officeart/2018/2/layout/IconCircleList"/>
    <dgm:cxn modelId="{4E896BFE-6570-B843-AD94-CEC379E3ED3A}" type="presParOf" srcId="{7BE7180E-E12D-48D9-9B5A-227F41AF4DDA}" destId="{79ECE449-1A8C-4839-BA2C-720739C9136A}" srcOrd="0" destOrd="0" presId="urn:microsoft.com/office/officeart/2018/2/layout/IconCircleList"/>
    <dgm:cxn modelId="{DA15CD5D-B228-F247-839E-755A850916D8}" type="presParOf" srcId="{7BE7180E-E12D-48D9-9B5A-227F41AF4DDA}" destId="{1C62FA46-F154-4FE3-AA3A-555E6BC62C26}" srcOrd="1" destOrd="0" presId="urn:microsoft.com/office/officeart/2018/2/layout/IconCircleList"/>
    <dgm:cxn modelId="{4E39F6FC-6DFB-AD46-93B1-E7FB2BFD249E}" type="presParOf" srcId="{7BE7180E-E12D-48D9-9B5A-227F41AF4DDA}" destId="{D80AF6F3-5BD1-4B52-9E7E-ECBC2843BBA8}" srcOrd="2" destOrd="0" presId="urn:microsoft.com/office/officeart/2018/2/layout/IconCircleList"/>
    <dgm:cxn modelId="{F62636D7-7331-FE46-9EB7-BED791C77A5D}" type="presParOf" srcId="{7BE7180E-E12D-48D9-9B5A-227F41AF4DDA}" destId="{3E5C6751-E1F4-480C-9F10-43A921A22C23}" srcOrd="3" destOrd="0" presId="urn:microsoft.com/office/officeart/2018/2/layout/IconCircleList"/>
    <dgm:cxn modelId="{A5F12CF1-9DD5-DD46-AC58-FF9537BFE834}" type="presParOf" srcId="{6450C3D6-CE5E-4A79-909F-82050B5018F0}" destId="{5F90EE8A-23BC-4717-8A4C-672E5622C8B9}" srcOrd="1" destOrd="0" presId="urn:microsoft.com/office/officeart/2018/2/layout/IconCircleList"/>
    <dgm:cxn modelId="{B6A378AB-9F4E-744C-AA13-19E833783F1E}" type="presParOf" srcId="{6450C3D6-CE5E-4A79-909F-82050B5018F0}" destId="{1849A6AF-BCAA-4118-8E53-AC3F098265A1}" srcOrd="2" destOrd="0" presId="urn:microsoft.com/office/officeart/2018/2/layout/IconCircleList"/>
    <dgm:cxn modelId="{B7218EEE-2B5E-C04B-B818-8ADBF50D43B9}" type="presParOf" srcId="{1849A6AF-BCAA-4118-8E53-AC3F098265A1}" destId="{61D81DA8-001A-48D8-9304-A2DB1E55FB24}" srcOrd="0" destOrd="0" presId="urn:microsoft.com/office/officeart/2018/2/layout/IconCircleList"/>
    <dgm:cxn modelId="{82EC4E37-AC66-B446-A704-E2C2B18FECF0}" type="presParOf" srcId="{1849A6AF-BCAA-4118-8E53-AC3F098265A1}" destId="{ECDFF4AB-81AF-4F83-86AA-F5AF231FDCF4}" srcOrd="1" destOrd="0" presId="urn:microsoft.com/office/officeart/2018/2/layout/IconCircleList"/>
    <dgm:cxn modelId="{7CB45115-59E4-4844-A7A7-73EBE8FAF3B5}" type="presParOf" srcId="{1849A6AF-BCAA-4118-8E53-AC3F098265A1}" destId="{DB6EEEE8-B0DC-4A9C-AA3C-6F36FADD9396}" srcOrd="2" destOrd="0" presId="urn:microsoft.com/office/officeart/2018/2/layout/IconCircleList"/>
    <dgm:cxn modelId="{AE8487CB-49D6-4C42-AB5E-F7522B4AF63C}" type="presParOf" srcId="{1849A6AF-BCAA-4118-8E53-AC3F098265A1}" destId="{545F2C62-1941-43CC-AAAB-D3F8A61EAF78}" srcOrd="3" destOrd="0" presId="urn:microsoft.com/office/officeart/2018/2/layout/IconCircleList"/>
    <dgm:cxn modelId="{191A0BEE-2BC5-8E4B-A846-EA2FEA0EDDDD}" type="presParOf" srcId="{6450C3D6-CE5E-4A79-909F-82050B5018F0}" destId="{E9DA1FAC-3973-4B58-81D9-93CC84DC3E39}" srcOrd="3" destOrd="0" presId="urn:microsoft.com/office/officeart/2018/2/layout/IconCircleList"/>
    <dgm:cxn modelId="{E0017B9B-462E-394B-AD65-4368BC6CE764}" type="presParOf" srcId="{6450C3D6-CE5E-4A79-909F-82050B5018F0}" destId="{D58F77E4-96A9-4F96-89A7-9E58236550C7}" srcOrd="4" destOrd="0" presId="urn:microsoft.com/office/officeart/2018/2/layout/IconCircleList"/>
    <dgm:cxn modelId="{4EF9AFC4-1E2A-1D45-BAAF-67781B1C6F20}" type="presParOf" srcId="{D58F77E4-96A9-4F96-89A7-9E58236550C7}" destId="{B531B312-B56F-4C7C-96F3-74ADE0B1ACDE}" srcOrd="0" destOrd="0" presId="urn:microsoft.com/office/officeart/2018/2/layout/IconCircleList"/>
    <dgm:cxn modelId="{88635398-EC0B-9448-B16D-F498D062E39B}" type="presParOf" srcId="{D58F77E4-96A9-4F96-89A7-9E58236550C7}" destId="{DB2B1444-F2C2-4103-9231-D8ADF1AE3ACC}" srcOrd="1" destOrd="0" presId="urn:microsoft.com/office/officeart/2018/2/layout/IconCircleList"/>
    <dgm:cxn modelId="{8C4D8CE8-16B3-7349-8FCD-5C074D639FB4}" type="presParOf" srcId="{D58F77E4-96A9-4F96-89A7-9E58236550C7}" destId="{ABF5B50F-1271-4EDC-B307-083E81530FCD}" srcOrd="2" destOrd="0" presId="urn:microsoft.com/office/officeart/2018/2/layout/IconCircleList"/>
    <dgm:cxn modelId="{413AE842-754C-AF4D-8887-7877813D75F0}" type="presParOf" srcId="{D58F77E4-96A9-4F96-89A7-9E58236550C7}" destId="{899756F8-824D-4E99-90FA-3B05D558982D}" srcOrd="3" destOrd="0" presId="urn:microsoft.com/office/officeart/2018/2/layout/IconCircleList"/>
    <dgm:cxn modelId="{0A03C772-C9E1-F342-A6F0-B2203E214A6F}" type="presParOf" srcId="{6450C3D6-CE5E-4A79-909F-82050B5018F0}" destId="{FBB0B914-54EE-4A60-B7FF-A78B621BB0CA}" srcOrd="5" destOrd="0" presId="urn:microsoft.com/office/officeart/2018/2/layout/IconCircleList"/>
    <dgm:cxn modelId="{508B9B93-9596-EB41-9DA3-F33D7CFF47AE}" type="presParOf" srcId="{6450C3D6-CE5E-4A79-909F-82050B5018F0}" destId="{4DC06916-C428-4DC4-B0EC-1FD42D651363}" srcOrd="6" destOrd="0" presId="urn:microsoft.com/office/officeart/2018/2/layout/IconCircleList"/>
    <dgm:cxn modelId="{D580C1E5-C102-054E-8518-146CB4FB3732}" type="presParOf" srcId="{4DC06916-C428-4DC4-B0EC-1FD42D651363}" destId="{5BE3FACB-9E86-4705-A54A-2EEC8F52A8C7}" srcOrd="0" destOrd="0" presId="urn:microsoft.com/office/officeart/2018/2/layout/IconCircleList"/>
    <dgm:cxn modelId="{F714B236-138D-E342-AC22-6009D3BA040A}" type="presParOf" srcId="{4DC06916-C428-4DC4-B0EC-1FD42D651363}" destId="{9135D001-E9BB-4F2D-A405-F2A992EE8C8D}" srcOrd="1" destOrd="0" presId="urn:microsoft.com/office/officeart/2018/2/layout/IconCircleList"/>
    <dgm:cxn modelId="{087AC249-4047-C842-88F7-F70348E0AB7C}" type="presParOf" srcId="{4DC06916-C428-4DC4-B0EC-1FD42D651363}" destId="{FACDD445-2F7E-40BE-B095-4B759603913A}" srcOrd="2" destOrd="0" presId="urn:microsoft.com/office/officeart/2018/2/layout/IconCircleList"/>
    <dgm:cxn modelId="{7EFD6FE0-7393-784F-BC43-EA702D6BA1FA}" type="presParOf" srcId="{4DC06916-C428-4DC4-B0EC-1FD42D651363}" destId="{2CE3973C-6CD8-47B7-B5B2-DA7114D37CFB}" srcOrd="3" destOrd="0" presId="urn:microsoft.com/office/officeart/2018/2/layout/IconCircleList"/>
    <dgm:cxn modelId="{082419CC-8F02-714C-A27E-ADF8F48A0BD0}" type="presParOf" srcId="{6450C3D6-CE5E-4A79-909F-82050B5018F0}" destId="{F22082AA-D8E9-4D3D-AFE0-A49935146D1D}" srcOrd="7" destOrd="0" presId="urn:microsoft.com/office/officeart/2018/2/layout/IconCircleList"/>
    <dgm:cxn modelId="{4C30A590-7572-F24D-A39F-4A21640822A2}" type="presParOf" srcId="{6450C3D6-CE5E-4A79-909F-82050B5018F0}" destId="{9FB7CD41-964B-4BA4-82B0-CD642D06860D}" srcOrd="8" destOrd="0" presId="urn:microsoft.com/office/officeart/2018/2/layout/IconCircleList"/>
    <dgm:cxn modelId="{B6AF8066-501F-704F-B376-9CF2852539C0}" type="presParOf" srcId="{9FB7CD41-964B-4BA4-82B0-CD642D06860D}" destId="{399E976B-CD12-452C-B98C-5482B92F6EA5}" srcOrd="0" destOrd="0" presId="urn:microsoft.com/office/officeart/2018/2/layout/IconCircleList"/>
    <dgm:cxn modelId="{888A8134-BD79-0E49-BE79-B50BA188841B}" type="presParOf" srcId="{9FB7CD41-964B-4BA4-82B0-CD642D06860D}" destId="{154FF11C-640A-4BF1-9244-BA398CCC4EB2}" srcOrd="1" destOrd="0" presId="urn:microsoft.com/office/officeart/2018/2/layout/IconCircleList"/>
    <dgm:cxn modelId="{303E6002-A20C-7B45-A191-807986F3F4AC}" type="presParOf" srcId="{9FB7CD41-964B-4BA4-82B0-CD642D06860D}" destId="{6D868C34-9CAD-4400-8CCE-3416B280AD05}" srcOrd="2" destOrd="0" presId="urn:microsoft.com/office/officeart/2018/2/layout/IconCircleList"/>
    <dgm:cxn modelId="{CA1272EA-0FA8-EB45-81AA-EA04047D103D}" type="presParOf" srcId="{9FB7CD41-964B-4BA4-82B0-CD642D06860D}" destId="{F49C3536-76BC-4370-8B18-21E6C65762BA}" srcOrd="3" destOrd="0" presId="urn:microsoft.com/office/officeart/2018/2/layout/IconCircleList"/>
    <dgm:cxn modelId="{913360BA-AEB4-E542-A836-9A31FC3DF6EC}" type="presParOf" srcId="{6450C3D6-CE5E-4A79-909F-82050B5018F0}" destId="{53725AF0-48B4-4091-B019-9F5BE543A859}" srcOrd="9" destOrd="0" presId="urn:microsoft.com/office/officeart/2018/2/layout/IconCircleList"/>
    <dgm:cxn modelId="{BF20C917-9D35-3F40-B7DA-ED99622B0749}" type="presParOf" srcId="{6450C3D6-CE5E-4A79-909F-82050B5018F0}" destId="{EC4EF5A4-A6A7-4343-A9C7-3184586BC853}" srcOrd="10" destOrd="0" presId="urn:microsoft.com/office/officeart/2018/2/layout/IconCircleList"/>
    <dgm:cxn modelId="{151525C4-1644-614D-9738-A4604E8F7FB0}" type="presParOf" srcId="{EC4EF5A4-A6A7-4343-A9C7-3184586BC853}" destId="{05EF3948-BD81-47DC-9EDF-498B180DB8C2}" srcOrd="0" destOrd="0" presId="urn:microsoft.com/office/officeart/2018/2/layout/IconCircleList"/>
    <dgm:cxn modelId="{3A631E50-34C9-904C-AF1B-6CDFC43BB483}" type="presParOf" srcId="{EC4EF5A4-A6A7-4343-A9C7-3184586BC853}" destId="{FF19F224-686F-435F-B3A0-84AB12D4AB79}" srcOrd="1" destOrd="0" presId="urn:microsoft.com/office/officeart/2018/2/layout/IconCircleList"/>
    <dgm:cxn modelId="{51FEF87A-0D89-1044-897E-62250A24D1A2}" type="presParOf" srcId="{EC4EF5A4-A6A7-4343-A9C7-3184586BC853}" destId="{296E0604-3492-46C5-8E1B-0573F095171A}" srcOrd="2" destOrd="0" presId="urn:microsoft.com/office/officeart/2018/2/layout/IconCircleList"/>
    <dgm:cxn modelId="{52836280-1869-9941-9789-A18E600DB42C}" type="presParOf" srcId="{EC4EF5A4-A6A7-4343-A9C7-3184586BC853}" destId="{D2F9C5A0-EC67-46D9-8B95-6B55238A677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3FE8B1-1708-40BE-AF27-AF8D0AF0B12C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75483F-D77E-478D-BAFE-6A0D55C7D854}">
      <dgm:prSet/>
      <dgm:spPr/>
      <dgm:t>
        <a:bodyPr/>
        <a:lstStyle/>
        <a:p>
          <a:r>
            <a:rPr lang="en-CA" b="0" i="1" dirty="0"/>
            <a:t>Animation &amp; Interactivity in Unreal Engine</a:t>
          </a:r>
          <a:endParaRPr lang="en-US" dirty="0"/>
        </a:p>
      </dgm:t>
    </dgm:pt>
    <dgm:pt modelId="{AE023CEF-4E31-4508-9508-E4901C0839E1}" type="parTrans" cxnId="{FAD26B35-D7F7-4554-B6B6-BAD5A472D2E8}">
      <dgm:prSet/>
      <dgm:spPr/>
      <dgm:t>
        <a:bodyPr/>
        <a:lstStyle/>
        <a:p>
          <a:endParaRPr lang="en-US"/>
        </a:p>
      </dgm:t>
    </dgm:pt>
    <dgm:pt modelId="{D5408E27-7CA1-4279-8FEE-ED0A631BA989}" type="sibTrans" cxnId="{FAD26B35-D7F7-4554-B6B6-BAD5A472D2E8}">
      <dgm:prSet/>
      <dgm:spPr/>
      <dgm:t>
        <a:bodyPr/>
        <a:lstStyle/>
        <a:p>
          <a:endParaRPr lang="en-US"/>
        </a:p>
      </dgm:t>
    </dgm:pt>
    <dgm:pt modelId="{EA14B119-3765-46B0-9DEF-4E9A33DCD6D3}">
      <dgm:prSet/>
      <dgm:spPr/>
      <dgm:t>
        <a:bodyPr/>
        <a:lstStyle/>
        <a:p>
          <a:r>
            <a:rPr lang="en-CA" b="0" i="0" dirty="0"/>
            <a:t>Imported Sketchup models into Unreal</a:t>
          </a:r>
          <a:endParaRPr lang="en-US" dirty="0"/>
        </a:p>
      </dgm:t>
    </dgm:pt>
    <dgm:pt modelId="{C9F7D2B5-2717-4C13-963E-B9A7146D71B8}" type="parTrans" cxnId="{A712B109-FFB1-4FE7-9742-63C7EDFCF4C0}">
      <dgm:prSet/>
      <dgm:spPr/>
      <dgm:t>
        <a:bodyPr/>
        <a:lstStyle/>
        <a:p>
          <a:endParaRPr lang="en-US"/>
        </a:p>
      </dgm:t>
    </dgm:pt>
    <dgm:pt modelId="{658E61C0-3654-43BC-B9E5-6121DF2E3C70}" type="sibTrans" cxnId="{A712B109-FFB1-4FE7-9742-63C7EDFCF4C0}">
      <dgm:prSet/>
      <dgm:spPr/>
      <dgm:t>
        <a:bodyPr/>
        <a:lstStyle/>
        <a:p>
          <a:endParaRPr lang="en-US"/>
        </a:p>
      </dgm:t>
    </dgm:pt>
    <dgm:pt modelId="{0432D7FE-6209-4A01-AAF2-B26D41876FF1}">
      <dgm:prSet/>
      <dgm:spPr/>
      <dgm:t>
        <a:bodyPr/>
        <a:lstStyle/>
        <a:p>
          <a:r>
            <a:rPr lang="en-CA" b="0" i="0"/>
            <a:t>Used Blueprints for logic and behavior</a:t>
          </a:r>
          <a:endParaRPr lang="en-US"/>
        </a:p>
      </dgm:t>
    </dgm:pt>
    <dgm:pt modelId="{0ADAC6A3-8505-47AC-8D49-D166C2F84A61}" type="parTrans" cxnId="{62BAA45F-7F9C-4CE7-A90F-7A63298F72FA}">
      <dgm:prSet/>
      <dgm:spPr/>
      <dgm:t>
        <a:bodyPr/>
        <a:lstStyle/>
        <a:p>
          <a:endParaRPr lang="en-US"/>
        </a:p>
      </dgm:t>
    </dgm:pt>
    <dgm:pt modelId="{5635D981-47B5-4EDE-BA67-6BC73C81A572}" type="sibTrans" cxnId="{62BAA45F-7F9C-4CE7-A90F-7A63298F72FA}">
      <dgm:prSet/>
      <dgm:spPr/>
      <dgm:t>
        <a:bodyPr/>
        <a:lstStyle/>
        <a:p>
          <a:endParaRPr lang="en-US"/>
        </a:p>
      </dgm:t>
    </dgm:pt>
    <dgm:pt modelId="{B4316799-1606-42D1-B01D-3F7EC6B93964}">
      <dgm:prSet/>
      <dgm:spPr/>
      <dgm:t>
        <a:bodyPr/>
        <a:lstStyle/>
        <a:p>
          <a:r>
            <a:rPr lang="en-CA" b="0" i="0"/>
            <a:t>Simulated environmental reactions:</a:t>
          </a:r>
          <a:endParaRPr lang="en-US"/>
        </a:p>
      </dgm:t>
    </dgm:pt>
    <dgm:pt modelId="{9BB15613-DE0B-4E1C-8822-62BB5FC3FAB1}" type="parTrans" cxnId="{08C1A2AE-8E7B-4D9E-BA7C-2843F32F8A67}">
      <dgm:prSet/>
      <dgm:spPr/>
      <dgm:t>
        <a:bodyPr/>
        <a:lstStyle/>
        <a:p>
          <a:endParaRPr lang="en-US"/>
        </a:p>
      </dgm:t>
    </dgm:pt>
    <dgm:pt modelId="{1DC79B44-14F8-4F95-8747-B3557359E138}" type="sibTrans" cxnId="{08C1A2AE-8E7B-4D9E-BA7C-2843F32F8A67}">
      <dgm:prSet/>
      <dgm:spPr/>
      <dgm:t>
        <a:bodyPr/>
        <a:lstStyle/>
        <a:p>
          <a:endParaRPr lang="en-US"/>
        </a:p>
      </dgm:t>
    </dgm:pt>
    <dgm:pt modelId="{2537C93E-1F5A-4096-8183-EA667D2C50A0}">
      <dgm:prSet/>
      <dgm:spPr/>
      <dgm:t>
        <a:bodyPr/>
        <a:lstStyle/>
        <a:p>
          <a:r>
            <a:rPr lang="en-CA" b="0" i="0"/>
            <a:t>Vents &amp; curtains open/close</a:t>
          </a:r>
          <a:endParaRPr lang="en-US"/>
        </a:p>
      </dgm:t>
    </dgm:pt>
    <dgm:pt modelId="{AB3CC0DB-0DD3-4028-90C1-54C71FFBA038}" type="parTrans" cxnId="{99C6A698-249F-4F4F-B5E9-BAE7B05A4948}">
      <dgm:prSet/>
      <dgm:spPr/>
      <dgm:t>
        <a:bodyPr/>
        <a:lstStyle/>
        <a:p>
          <a:endParaRPr lang="en-US"/>
        </a:p>
      </dgm:t>
    </dgm:pt>
    <dgm:pt modelId="{2E1EFEAB-504C-4827-BE0B-AC8D9F14F090}" type="sibTrans" cxnId="{99C6A698-249F-4F4F-B5E9-BAE7B05A4948}">
      <dgm:prSet/>
      <dgm:spPr/>
      <dgm:t>
        <a:bodyPr/>
        <a:lstStyle/>
        <a:p>
          <a:endParaRPr lang="en-US"/>
        </a:p>
      </dgm:t>
    </dgm:pt>
    <dgm:pt modelId="{337F4929-B6D7-4814-92CC-A6D499F4C0EA}">
      <dgm:prSet/>
      <dgm:spPr/>
      <dgm:t>
        <a:bodyPr/>
        <a:lstStyle/>
        <a:p>
          <a:r>
            <a:rPr lang="en-CA" b="0" i="0"/>
            <a:t>Fans and lamps respond to conditions</a:t>
          </a:r>
          <a:endParaRPr lang="en-US"/>
        </a:p>
      </dgm:t>
    </dgm:pt>
    <dgm:pt modelId="{7ACDE1A6-C02A-480E-885C-AA8AEDD8EA59}" type="parTrans" cxnId="{08AAFDBB-4C97-4A36-BA7C-CE4103F649A1}">
      <dgm:prSet/>
      <dgm:spPr/>
      <dgm:t>
        <a:bodyPr/>
        <a:lstStyle/>
        <a:p>
          <a:endParaRPr lang="en-US"/>
        </a:p>
      </dgm:t>
    </dgm:pt>
    <dgm:pt modelId="{363F50CC-6955-47B5-B5AA-81171F2CF9FE}" type="sibTrans" cxnId="{08AAFDBB-4C97-4A36-BA7C-CE4103F649A1}">
      <dgm:prSet/>
      <dgm:spPr/>
      <dgm:t>
        <a:bodyPr/>
        <a:lstStyle/>
        <a:p>
          <a:endParaRPr lang="en-US"/>
        </a:p>
      </dgm:t>
    </dgm:pt>
    <dgm:pt modelId="{62BB00D4-AB4A-45F5-9228-B874DC7916FF}">
      <dgm:prSet/>
      <dgm:spPr/>
      <dgm:t>
        <a:bodyPr/>
        <a:lstStyle/>
        <a:p>
          <a:r>
            <a:rPr lang="en-CA" b="0" i="0"/>
            <a:t>Added cinematic views with camera animation</a:t>
          </a:r>
          <a:endParaRPr lang="en-US"/>
        </a:p>
      </dgm:t>
    </dgm:pt>
    <dgm:pt modelId="{1CAAA87D-E03C-4731-8DE7-5B649B0D67D2}" type="parTrans" cxnId="{2FED3615-F6E8-4571-8E06-DC4C06D0AB13}">
      <dgm:prSet/>
      <dgm:spPr/>
      <dgm:t>
        <a:bodyPr/>
        <a:lstStyle/>
        <a:p>
          <a:endParaRPr lang="en-US"/>
        </a:p>
      </dgm:t>
    </dgm:pt>
    <dgm:pt modelId="{9AA83FB5-46B1-41A5-96F4-A910E64D6BBC}" type="sibTrans" cxnId="{2FED3615-F6E8-4571-8E06-DC4C06D0AB13}">
      <dgm:prSet/>
      <dgm:spPr/>
      <dgm:t>
        <a:bodyPr/>
        <a:lstStyle/>
        <a:p>
          <a:endParaRPr lang="en-US"/>
        </a:p>
      </dgm:t>
    </dgm:pt>
    <dgm:pt modelId="{7F193F5A-903C-5F44-9629-7A33DF21B8DE}" type="pres">
      <dgm:prSet presAssocID="{F83FE8B1-1708-40BE-AF27-AF8D0AF0B12C}" presName="linearFlow" presStyleCnt="0">
        <dgm:presLayoutVars>
          <dgm:resizeHandles val="exact"/>
        </dgm:presLayoutVars>
      </dgm:prSet>
      <dgm:spPr/>
    </dgm:pt>
    <dgm:pt modelId="{F94A773C-D23A-5F4D-9837-8A02851B00A7}" type="pres">
      <dgm:prSet presAssocID="{D475483F-D77E-478D-BAFE-6A0D55C7D854}" presName="node" presStyleLbl="node1" presStyleIdx="0" presStyleCnt="5">
        <dgm:presLayoutVars>
          <dgm:bulletEnabled val="1"/>
        </dgm:presLayoutVars>
      </dgm:prSet>
      <dgm:spPr/>
    </dgm:pt>
    <dgm:pt modelId="{20882C31-D8B6-4341-8E8A-7268D3A09D40}" type="pres">
      <dgm:prSet presAssocID="{D5408E27-7CA1-4279-8FEE-ED0A631BA989}" presName="sibTrans" presStyleLbl="sibTrans2D1" presStyleIdx="0" presStyleCnt="4"/>
      <dgm:spPr/>
    </dgm:pt>
    <dgm:pt modelId="{DA18003C-CDDF-AB4D-AFC5-0DF75FFF82C7}" type="pres">
      <dgm:prSet presAssocID="{D5408E27-7CA1-4279-8FEE-ED0A631BA989}" presName="connectorText" presStyleLbl="sibTrans2D1" presStyleIdx="0" presStyleCnt="4"/>
      <dgm:spPr/>
    </dgm:pt>
    <dgm:pt modelId="{D262F873-3B0C-2B40-8B23-D76E4C034D64}" type="pres">
      <dgm:prSet presAssocID="{EA14B119-3765-46B0-9DEF-4E9A33DCD6D3}" presName="node" presStyleLbl="node1" presStyleIdx="1" presStyleCnt="5">
        <dgm:presLayoutVars>
          <dgm:bulletEnabled val="1"/>
        </dgm:presLayoutVars>
      </dgm:prSet>
      <dgm:spPr/>
    </dgm:pt>
    <dgm:pt modelId="{906127D3-8A34-3A45-8AEC-E67BADA4518B}" type="pres">
      <dgm:prSet presAssocID="{658E61C0-3654-43BC-B9E5-6121DF2E3C70}" presName="sibTrans" presStyleLbl="sibTrans2D1" presStyleIdx="1" presStyleCnt="4"/>
      <dgm:spPr/>
    </dgm:pt>
    <dgm:pt modelId="{4BB1C143-EE9F-2144-A450-64D976BCE166}" type="pres">
      <dgm:prSet presAssocID="{658E61C0-3654-43BC-B9E5-6121DF2E3C70}" presName="connectorText" presStyleLbl="sibTrans2D1" presStyleIdx="1" presStyleCnt="4"/>
      <dgm:spPr/>
    </dgm:pt>
    <dgm:pt modelId="{468A32AE-6908-E745-82E6-C105C67F14AC}" type="pres">
      <dgm:prSet presAssocID="{0432D7FE-6209-4A01-AAF2-B26D41876FF1}" presName="node" presStyleLbl="node1" presStyleIdx="2" presStyleCnt="5">
        <dgm:presLayoutVars>
          <dgm:bulletEnabled val="1"/>
        </dgm:presLayoutVars>
      </dgm:prSet>
      <dgm:spPr/>
    </dgm:pt>
    <dgm:pt modelId="{2D7A94B8-A78D-814C-8456-C997DA86462D}" type="pres">
      <dgm:prSet presAssocID="{5635D981-47B5-4EDE-BA67-6BC73C81A572}" presName="sibTrans" presStyleLbl="sibTrans2D1" presStyleIdx="2" presStyleCnt="4"/>
      <dgm:spPr/>
    </dgm:pt>
    <dgm:pt modelId="{8A38EED9-DAD8-3045-8DAF-8066830F8C35}" type="pres">
      <dgm:prSet presAssocID="{5635D981-47B5-4EDE-BA67-6BC73C81A572}" presName="connectorText" presStyleLbl="sibTrans2D1" presStyleIdx="2" presStyleCnt="4"/>
      <dgm:spPr/>
    </dgm:pt>
    <dgm:pt modelId="{58752275-69A0-9346-AC88-CBC17E822764}" type="pres">
      <dgm:prSet presAssocID="{B4316799-1606-42D1-B01D-3F7EC6B93964}" presName="node" presStyleLbl="node1" presStyleIdx="3" presStyleCnt="5">
        <dgm:presLayoutVars>
          <dgm:bulletEnabled val="1"/>
        </dgm:presLayoutVars>
      </dgm:prSet>
      <dgm:spPr/>
    </dgm:pt>
    <dgm:pt modelId="{BFEB307E-6743-B940-BB9C-FF32D10A04CB}" type="pres">
      <dgm:prSet presAssocID="{1DC79B44-14F8-4F95-8747-B3557359E138}" presName="sibTrans" presStyleLbl="sibTrans2D1" presStyleIdx="3" presStyleCnt="4"/>
      <dgm:spPr/>
    </dgm:pt>
    <dgm:pt modelId="{88C07990-29B7-8C45-8477-3A71128B1200}" type="pres">
      <dgm:prSet presAssocID="{1DC79B44-14F8-4F95-8747-B3557359E138}" presName="connectorText" presStyleLbl="sibTrans2D1" presStyleIdx="3" presStyleCnt="4"/>
      <dgm:spPr/>
    </dgm:pt>
    <dgm:pt modelId="{59FE636E-2D02-844C-A085-5E562CB68B62}" type="pres">
      <dgm:prSet presAssocID="{62BB00D4-AB4A-45F5-9228-B874DC7916FF}" presName="node" presStyleLbl="node1" presStyleIdx="4" presStyleCnt="5">
        <dgm:presLayoutVars>
          <dgm:bulletEnabled val="1"/>
        </dgm:presLayoutVars>
      </dgm:prSet>
      <dgm:spPr/>
    </dgm:pt>
  </dgm:ptLst>
  <dgm:cxnLst>
    <dgm:cxn modelId="{A712B109-FFB1-4FE7-9742-63C7EDFCF4C0}" srcId="{F83FE8B1-1708-40BE-AF27-AF8D0AF0B12C}" destId="{EA14B119-3765-46B0-9DEF-4E9A33DCD6D3}" srcOrd="1" destOrd="0" parTransId="{C9F7D2B5-2717-4C13-963E-B9A7146D71B8}" sibTransId="{658E61C0-3654-43BC-B9E5-6121DF2E3C70}"/>
    <dgm:cxn modelId="{2FED3615-F6E8-4571-8E06-DC4C06D0AB13}" srcId="{F83FE8B1-1708-40BE-AF27-AF8D0AF0B12C}" destId="{62BB00D4-AB4A-45F5-9228-B874DC7916FF}" srcOrd="4" destOrd="0" parTransId="{1CAAA87D-E03C-4731-8DE7-5B649B0D67D2}" sibTransId="{9AA83FB5-46B1-41A5-96F4-A910E64D6BBC}"/>
    <dgm:cxn modelId="{4465F224-4D6A-D340-AADF-D6171F224567}" type="presOf" srcId="{5635D981-47B5-4EDE-BA67-6BC73C81A572}" destId="{8A38EED9-DAD8-3045-8DAF-8066830F8C35}" srcOrd="1" destOrd="0" presId="urn:microsoft.com/office/officeart/2005/8/layout/process2"/>
    <dgm:cxn modelId="{74987D2D-AEA5-BF4F-8165-146E17E504FF}" type="presOf" srcId="{337F4929-B6D7-4814-92CC-A6D499F4C0EA}" destId="{58752275-69A0-9346-AC88-CBC17E822764}" srcOrd="0" destOrd="2" presId="urn:microsoft.com/office/officeart/2005/8/layout/process2"/>
    <dgm:cxn modelId="{FAD26B35-D7F7-4554-B6B6-BAD5A472D2E8}" srcId="{F83FE8B1-1708-40BE-AF27-AF8D0AF0B12C}" destId="{D475483F-D77E-478D-BAFE-6A0D55C7D854}" srcOrd="0" destOrd="0" parTransId="{AE023CEF-4E31-4508-9508-E4901C0839E1}" sibTransId="{D5408E27-7CA1-4279-8FEE-ED0A631BA989}"/>
    <dgm:cxn modelId="{596E6049-4885-5A41-BC82-C00B40D8F0E4}" type="presOf" srcId="{0432D7FE-6209-4A01-AAF2-B26D41876FF1}" destId="{468A32AE-6908-E745-82E6-C105C67F14AC}" srcOrd="0" destOrd="0" presId="urn:microsoft.com/office/officeart/2005/8/layout/process2"/>
    <dgm:cxn modelId="{04DB174D-12D7-3044-8F60-9C3782F08B23}" type="presOf" srcId="{1DC79B44-14F8-4F95-8747-B3557359E138}" destId="{BFEB307E-6743-B940-BB9C-FF32D10A04CB}" srcOrd="0" destOrd="0" presId="urn:microsoft.com/office/officeart/2005/8/layout/process2"/>
    <dgm:cxn modelId="{FF5A304D-FB42-3E41-965E-D4A393E809FC}" type="presOf" srcId="{1DC79B44-14F8-4F95-8747-B3557359E138}" destId="{88C07990-29B7-8C45-8477-3A71128B1200}" srcOrd="1" destOrd="0" presId="urn:microsoft.com/office/officeart/2005/8/layout/process2"/>
    <dgm:cxn modelId="{249D325B-AFD1-B244-A2DB-21AAFAA63F29}" type="presOf" srcId="{B4316799-1606-42D1-B01D-3F7EC6B93964}" destId="{58752275-69A0-9346-AC88-CBC17E822764}" srcOrd="0" destOrd="0" presId="urn:microsoft.com/office/officeart/2005/8/layout/process2"/>
    <dgm:cxn modelId="{904ECD5E-CAE9-B342-9455-F54D8817D98C}" type="presOf" srcId="{2537C93E-1F5A-4096-8183-EA667D2C50A0}" destId="{58752275-69A0-9346-AC88-CBC17E822764}" srcOrd="0" destOrd="1" presId="urn:microsoft.com/office/officeart/2005/8/layout/process2"/>
    <dgm:cxn modelId="{62BAA45F-7F9C-4CE7-A90F-7A63298F72FA}" srcId="{F83FE8B1-1708-40BE-AF27-AF8D0AF0B12C}" destId="{0432D7FE-6209-4A01-AAF2-B26D41876FF1}" srcOrd="2" destOrd="0" parTransId="{0ADAC6A3-8505-47AC-8D49-D166C2F84A61}" sibTransId="{5635D981-47B5-4EDE-BA67-6BC73C81A572}"/>
    <dgm:cxn modelId="{F061427B-4FE4-8E44-BDF4-37A088C0244C}" type="presOf" srcId="{5635D981-47B5-4EDE-BA67-6BC73C81A572}" destId="{2D7A94B8-A78D-814C-8456-C997DA86462D}" srcOrd="0" destOrd="0" presId="urn:microsoft.com/office/officeart/2005/8/layout/process2"/>
    <dgm:cxn modelId="{59766C98-AD27-B44C-9116-E6C65B9E52E2}" type="presOf" srcId="{EA14B119-3765-46B0-9DEF-4E9A33DCD6D3}" destId="{D262F873-3B0C-2B40-8B23-D76E4C034D64}" srcOrd="0" destOrd="0" presId="urn:microsoft.com/office/officeart/2005/8/layout/process2"/>
    <dgm:cxn modelId="{99C6A698-249F-4F4F-B5E9-BAE7B05A4948}" srcId="{B4316799-1606-42D1-B01D-3F7EC6B93964}" destId="{2537C93E-1F5A-4096-8183-EA667D2C50A0}" srcOrd="0" destOrd="0" parTransId="{AB3CC0DB-0DD3-4028-90C1-54C71FFBA038}" sibTransId="{2E1EFEAB-504C-4827-BE0B-AC8D9F14F090}"/>
    <dgm:cxn modelId="{8863A79E-8051-BD40-A0FC-F1B4D7604EDB}" type="presOf" srcId="{62BB00D4-AB4A-45F5-9228-B874DC7916FF}" destId="{59FE636E-2D02-844C-A085-5E562CB68B62}" srcOrd="0" destOrd="0" presId="urn:microsoft.com/office/officeart/2005/8/layout/process2"/>
    <dgm:cxn modelId="{B11AE9A0-728C-2446-99CE-681E06B50AEB}" type="presOf" srcId="{D5408E27-7CA1-4279-8FEE-ED0A631BA989}" destId="{DA18003C-CDDF-AB4D-AFC5-0DF75FFF82C7}" srcOrd="1" destOrd="0" presId="urn:microsoft.com/office/officeart/2005/8/layout/process2"/>
    <dgm:cxn modelId="{42F013A8-434C-6E40-BADF-420885A6586A}" type="presOf" srcId="{F83FE8B1-1708-40BE-AF27-AF8D0AF0B12C}" destId="{7F193F5A-903C-5F44-9629-7A33DF21B8DE}" srcOrd="0" destOrd="0" presId="urn:microsoft.com/office/officeart/2005/8/layout/process2"/>
    <dgm:cxn modelId="{08C1A2AE-8E7B-4D9E-BA7C-2843F32F8A67}" srcId="{F83FE8B1-1708-40BE-AF27-AF8D0AF0B12C}" destId="{B4316799-1606-42D1-B01D-3F7EC6B93964}" srcOrd="3" destOrd="0" parTransId="{9BB15613-DE0B-4E1C-8822-62BB5FC3FAB1}" sibTransId="{1DC79B44-14F8-4F95-8747-B3557359E138}"/>
    <dgm:cxn modelId="{08AAFDBB-4C97-4A36-BA7C-CE4103F649A1}" srcId="{B4316799-1606-42D1-B01D-3F7EC6B93964}" destId="{337F4929-B6D7-4814-92CC-A6D499F4C0EA}" srcOrd="1" destOrd="0" parTransId="{7ACDE1A6-C02A-480E-885C-AA8AEDD8EA59}" sibTransId="{363F50CC-6955-47B5-B5AA-81171F2CF9FE}"/>
    <dgm:cxn modelId="{708603E9-A252-AE4B-8F95-E7C8AD0FD5A7}" type="presOf" srcId="{658E61C0-3654-43BC-B9E5-6121DF2E3C70}" destId="{906127D3-8A34-3A45-8AEC-E67BADA4518B}" srcOrd="0" destOrd="0" presId="urn:microsoft.com/office/officeart/2005/8/layout/process2"/>
    <dgm:cxn modelId="{262403EA-361C-E941-B8EB-395D9CBAFCFE}" type="presOf" srcId="{D5408E27-7CA1-4279-8FEE-ED0A631BA989}" destId="{20882C31-D8B6-4341-8E8A-7268D3A09D40}" srcOrd="0" destOrd="0" presId="urn:microsoft.com/office/officeart/2005/8/layout/process2"/>
    <dgm:cxn modelId="{F62F0DEC-BDFC-4C45-9E2F-57E0BE732447}" type="presOf" srcId="{658E61C0-3654-43BC-B9E5-6121DF2E3C70}" destId="{4BB1C143-EE9F-2144-A450-64D976BCE166}" srcOrd="1" destOrd="0" presId="urn:microsoft.com/office/officeart/2005/8/layout/process2"/>
    <dgm:cxn modelId="{0E9260FD-332A-6D43-857E-7083ABAB7916}" type="presOf" srcId="{D475483F-D77E-478D-BAFE-6A0D55C7D854}" destId="{F94A773C-D23A-5F4D-9837-8A02851B00A7}" srcOrd="0" destOrd="0" presId="urn:microsoft.com/office/officeart/2005/8/layout/process2"/>
    <dgm:cxn modelId="{DBB8DEA0-B423-674D-A331-7527DA810B5A}" type="presParOf" srcId="{7F193F5A-903C-5F44-9629-7A33DF21B8DE}" destId="{F94A773C-D23A-5F4D-9837-8A02851B00A7}" srcOrd="0" destOrd="0" presId="urn:microsoft.com/office/officeart/2005/8/layout/process2"/>
    <dgm:cxn modelId="{A1816DE6-7FE4-084D-B6BB-B8A1FF757C04}" type="presParOf" srcId="{7F193F5A-903C-5F44-9629-7A33DF21B8DE}" destId="{20882C31-D8B6-4341-8E8A-7268D3A09D40}" srcOrd="1" destOrd="0" presId="urn:microsoft.com/office/officeart/2005/8/layout/process2"/>
    <dgm:cxn modelId="{F1A53669-BF64-8640-8EE2-E85891D3CDD4}" type="presParOf" srcId="{20882C31-D8B6-4341-8E8A-7268D3A09D40}" destId="{DA18003C-CDDF-AB4D-AFC5-0DF75FFF82C7}" srcOrd="0" destOrd="0" presId="urn:microsoft.com/office/officeart/2005/8/layout/process2"/>
    <dgm:cxn modelId="{F9685958-B771-B740-A853-1D2920F10800}" type="presParOf" srcId="{7F193F5A-903C-5F44-9629-7A33DF21B8DE}" destId="{D262F873-3B0C-2B40-8B23-D76E4C034D64}" srcOrd="2" destOrd="0" presId="urn:microsoft.com/office/officeart/2005/8/layout/process2"/>
    <dgm:cxn modelId="{8344D9CF-8FE2-9A4A-9D42-0660F9CD8AAB}" type="presParOf" srcId="{7F193F5A-903C-5F44-9629-7A33DF21B8DE}" destId="{906127D3-8A34-3A45-8AEC-E67BADA4518B}" srcOrd="3" destOrd="0" presId="urn:microsoft.com/office/officeart/2005/8/layout/process2"/>
    <dgm:cxn modelId="{2292B00B-B511-9147-9ABC-53EB5489C7A3}" type="presParOf" srcId="{906127D3-8A34-3A45-8AEC-E67BADA4518B}" destId="{4BB1C143-EE9F-2144-A450-64D976BCE166}" srcOrd="0" destOrd="0" presId="urn:microsoft.com/office/officeart/2005/8/layout/process2"/>
    <dgm:cxn modelId="{303BE543-D118-B648-B8B2-18EE385B1518}" type="presParOf" srcId="{7F193F5A-903C-5F44-9629-7A33DF21B8DE}" destId="{468A32AE-6908-E745-82E6-C105C67F14AC}" srcOrd="4" destOrd="0" presId="urn:microsoft.com/office/officeart/2005/8/layout/process2"/>
    <dgm:cxn modelId="{DFD41A65-B1B0-404A-8655-775543AE461C}" type="presParOf" srcId="{7F193F5A-903C-5F44-9629-7A33DF21B8DE}" destId="{2D7A94B8-A78D-814C-8456-C997DA86462D}" srcOrd="5" destOrd="0" presId="urn:microsoft.com/office/officeart/2005/8/layout/process2"/>
    <dgm:cxn modelId="{C5F1CE09-9AA0-484B-A0B8-939D1360B16A}" type="presParOf" srcId="{2D7A94B8-A78D-814C-8456-C997DA86462D}" destId="{8A38EED9-DAD8-3045-8DAF-8066830F8C35}" srcOrd="0" destOrd="0" presId="urn:microsoft.com/office/officeart/2005/8/layout/process2"/>
    <dgm:cxn modelId="{8D79B35F-F2EC-7548-AAAC-29C4259C4B46}" type="presParOf" srcId="{7F193F5A-903C-5F44-9629-7A33DF21B8DE}" destId="{58752275-69A0-9346-AC88-CBC17E822764}" srcOrd="6" destOrd="0" presId="urn:microsoft.com/office/officeart/2005/8/layout/process2"/>
    <dgm:cxn modelId="{CF8D9E3F-3EE1-2947-8E8C-C5149A375BBC}" type="presParOf" srcId="{7F193F5A-903C-5F44-9629-7A33DF21B8DE}" destId="{BFEB307E-6743-B940-BB9C-FF32D10A04CB}" srcOrd="7" destOrd="0" presId="urn:microsoft.com/office/officeart/2005/8/layout/process2"/>
    <dgm:cxn modelId="{87B45615-9A94-2743-88B8-1A248AAFCF2D}" type="presParOf" srcId="{BFEB307E-6743-B940-BB9C-FF32D10A04CB}" destId="{88C07990-29B7-8C45-8477-3A71128B1200}" srcOrd="0" destOrd="0" presId="urn:microsoft.com/office/officeart/2005/8/layout/process2"/>
    <dgm:cxn modelId="{8B4827E2-4B21-324C-B681-F4B3F2ECC8FA}" type="presParOf" srcId="{7F193F5A-903C-5F44-9629-7A33DF21B8DE}" destId="{59FE636E-2D02-844C-A085-5E562CB68B62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E546F-D64D-D748-AF24-82E88905C20E}">
      <dsp:nvSpPr>
        <dsp:cNvPr id="0" name=""/>
        <dsp:cNvSpPr/>
      </dsp:nvSpPr>
      <dsp:spPr>
        <a:xfrm>
          <a:off x="621846" y="2015614"/>
          <a:ext cx="497477" cy="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B6972-5DA5-184A-A22D-CD6E91142BA6}">
      <dsp:nvSpPr>
        <dsp:cNvPr id="0" name=""/>
        <dsp:cNvSpPr/>
      </dsp:nvSpPr>
      <dsp:spPr>
        <a:xfrm>
          <a:off x="1149172" y="1973862"/>
          <a:ext cx="57209" cy="107035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3ADD8-8302-7744-8752-3725468BF96C}">
      <dsp:nvSpPr>
        <dsp:cNvPr id="0" name=""/>
        <dsp:cNvSpPr/>
      </dsp:nvSpPr>
      <dsp:spPr>
        <a:xfrm>
          <a:off x="343652" y="1799640"/>
          <a:ext cx="432018" cy="43201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5" tIns="16765" rIns="16765" bIns="167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</a:t>
          </a:r>
        </a:p>
      </dsp:txBody>
      <dsp:txXfrm>
        <a:off x="406920" y="1862908"/>
        <a:ext cx="305482" cy="305482"/>
      </dsp:txXfrm>
    </dsp:sp>
    <dsp:sp modelId="{C89073FF-3BD4-BD4C-BCE5-2BF014F91C63}">
      <dsp:nvSpPr>
        <dsp:cNvPr id="0" name=""/>
        <dsp:cNvSpPr/>
      </dsp:nvSpPr>
      <dsp:spPr>
        <a:xfrm>
          <a:off x="0" y="2396613"/>
          <a:ext cx="11193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93" tIns="165100" rIns="8829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Create a realistic 3D greenhouse simulation</a:t>
          </a:r>
          <a:endParaRPr lang="en-US" sz="1100" kern="1200"/>
        </a:p>
      </dsp:txBody>
      <dsp:txXfrm>
        <a:off x="0" y="2620478"/>
        <a:ext cx="1119323" cy="1741735"/>
      </dsp:txXfrm>
    </dsp:sp>
    <dsp:sp modelId="{3C19FD5B-9346-DE45-9D23-92224C60A949}">
      <dsp:nvSpPr>
        <dsp:cNvPr id="0" name=""/>
        <dsp:cNvSpPr/>
      </dsp:nvSpPr>
      <dsp:spPr>
        <a:xfrm>
          <a:off x="1243692" y="2016460"/>
          <a:ext cx="1119323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459C4-30A2-0944-B2FD-19C6FF482BFF}">
      <dsp:nvSpPr>
        <dsp:cNvPr id="0" name=""/>
        <dsp:cNvSpPr/>
      </dsp:nvSpPr>
      <dsp:spPr>
        <a:xfrm>
          <a:off x="2392864" y="1974544"/>
          <a:ext cx="57209" cy="107875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4302E-CA42-DA45-A028-35348B745CDC}">
      <dsp:nvSpPr>
        <dsp:cNvPr id="0" name=""/>
        <dsp:cNvSpPr/>
      </dsp:nvSpPr>
      <dsp:spPr>
        <a:xfrm>
          <a:off x="1587345" y="1800486"/>
          <a:ext cx="432018" cy="43201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5" tIns="16765" rIns="16765" bIns="167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</a:t>
          </a:r>
        </a:p>
      </dsp:txBody>
      <dsp:txXfrm>
        <a:off x="1650613" y="1863754"/>
        <a:ext cx="305482" cy="305482"/>
      </dsp:txXfrm>
    </dsp:sp>
    <dsp:sp modelId="{98730064-1544-A947-A75F-79662493747E}">
      <dsp:nvSpPr>
        <dsp:cNvPr id="0" name=""/>
        <dsp:cNvSpPr/>
      </dsp:nvSpPr>
      <dsp:spPr>
        <a:xfrm>
          <a:off x="1243692" y="2398951"/>
          <a:ext cx="11193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93" tIns="165100" rIns="8829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Monitor and adjust climate conditions</a:t>
          </a:r>
          <a:endParaRPr lang="en-US" sz="1100" kern="1200" dirty="0"/>
        </a:p>
      </dsp:txBody>
      <dsp:txXfrm>
        <a:off x="1243692" y="2622816"/>
        <a:ext cx="1119323" cy="1741735"/>
      </dsp:txXfrm>
    </dsp:sp>
    <dsp:sp modelId="{7BFA713A-702E-AB49-ADEE-17C0AD7E87A8}">
      <dsp:nvSpPr>
        <dsp:cNvPr id="0" name=""/>
        <dsp:cNvSpPr/>
      </dsp:nvSpPr>
      <dsp:spPr>
        <a:xfrm>
          <a:off x="2487385" y="2016460"/>
          <a:ext cx="1119323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7FB8C-4471-2D4E-A6B9-24233A634A57}">
      <dsp:nvSpPr>
        <dsp:cNvPr id="0" name=""/>
        <dsp:cNvSpPr/>
      </dsp:nvSpPr>
      <dsp:spPr>
        <a:xfrm>
          <a:off x="3636557" y="1974544"/>
          <a:ext cx="57209" cy="107875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C9E2F-CC31-D349-9CB1-AE9E6C6696AF}">
      <dsp:nvSpPr>
        <dsp:cNvPr id="0" name=""/>
        <dsp:cNvSpPr/>
      </dsp:nvSpPr>
      <dsp:spPr>
        <a:xfrm>
          <a:off x="2831037" y="1800486"/>
          <a:ext cx="432018" cy="43201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5" tIns="16765" rIns="16765" bIns="167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</a:t>
          </a:r>
        </a:p>
      </dsp:txBody>
      <dsp:txXfrm>
        <a:off x="2894305" y="1863754"/>
        <a:ext cx="305482" cy="305482"/>
      </dsp:txXfrm>
    </dsp:sp>
    <dsp:sp modelId="{F0FAE48D-A431-EC40-A526-DE760CAA5E9A}">
      <dsp:nvSpPr>
        <dsp:cNvPr id="0" name=""/>
        <dsp:cNvSpPr/>
      </dsp:nvSpPr>
      <dsp:spPr>
        <a:xfrm>
          <a:off x="2487385" y="2398951"/>
          <a:ext cx="11193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93" tIns="165100" rIns="8829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Focus on tomato plant growth optimization</a:t>
          </a:r>
          <a:endParaRPr lang="en-US" sz="1100" kern="1200"/>
        </a:p>
      </dsp:txBody>
      <dsp:txXfrm>
        <a:off x="2487385" y="2622816"/>
        <a:ext cx="1119323" cy="1741735"/>
      </dsp:txXfrm>
    </dsp:sp>
    <dsp:sp modelId="{FA5222F7-CF39-1B43-8F5C-C6F2B99F8B07}">
      <dsp:nvSpPr>
        <dsp:cNvPr id="0" name=""/>
        <dsp:cNvSpPr/>
      </dsp:nvSpPr>
      <dsp:spPr>
        <a:xfrm>
          <a:off x="3731078" y="2016460"/>
          <a:ext cx="559661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FAFAA-757E-5A4D-9A45-DB1C8699E0DC}">
      <dsp:nvSpPr>
        <dsp:cNvPr id="0" name=""/>
        <dsp:cNvSpPr/>
      </dsp:nvSpPr>
      <dsp:spPr>
        <a:xfrm>
          <a:off x="4074730" y="1800486"/>
          <a:ext cx="432018" cy="43201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5" tIns="16765" rIns="16765" bIns="167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</a:t>
          </a:r>
        </a:p>
      </dsp:txBody>
      <dsp:txXfrm>
        <a:off x="4137998" y="1863754"/>
        <a:ext cx="305482" cy="305482"/>
      </dsp:txXfrm>
    </dsp:sp>
    <dsp:sp modelId="{4C3349BC-7406-D94D-8631-799405B69161}">
      <dsp:nvSpPr>
        <dsp:cNvPr id="0" name=""/>
        <dsp:cNvSpPr/>
      </dsp:nvSpPr>
      <dsp:spPr>
        <a:xfrm>
          <a:off x="3731078" y="2398951"/>
          <a:ext cx="11193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93" tIns="165100" rIns="8829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Enable users to experiment with environmental settings</a:t>
          </a:r>
          <a:endParaRPr lang="en-US" sz="1100" kern="1200"/>
        </a:p>
      </dsp:txBody>
      <dsp:txXfrm>
        <a:off x="3731078" y="2622816"/>
        <a:ext cx="1119323" cy="17417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CE449-1A8C-4839-BA2C-720739C9136A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2FA46-F154-4FE3-AA3A-555E6BC62C26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C6751-E1F4-480C-9F10-43A921A22C23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/>
            <a:t>Gas heater:</a:t>
          </a:r>
          <a:r>
            <a:rPr lang="en-CA" sz="1800" kern="1200"/>
            <a:t> Controls internal temperature</a:t>
          </a:r>
          <a:endParaRPr lang="en-US" sz="1800" kern="1200"/>
        </a:p>
      </dsp:txBody>
      <dsp:txXfrm>
        <a:off x="1172126" y="908559"/>
        <a:ext cx="2114937" cy="897246"/>
      </dsp:txXfrm>
    </dsp:sp>
    <dsp:sp modelId="{61D81DA8-001A-48D8-9304-A2DB1E55FB24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FF4AB-81AF-4F83-86AA-F5AF231FDCF4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F2C62-1941-43CC-AAAB-D3F8A61EAF78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Camera: </a:t>
          </a:r>
          <a:r>
            <a:rPr lang="en-US" sz="1800" b="0" kern="1200" dirty="0"/>
            <a:t>Takes pictures and videos of the greenhouse</a:t>
          </a:r>
          <a:endParaRPr lang="en-US" sz="1800" b="1" kern="1200" dirty="0"/>
        </a:p>
      </dsp:txBody>
      <dsp:txXfrm>
        <a:off x="4745088" y="908559"/>
        <a:ext cx="2114937" cy="897246"/>
      </dsp:txXfrm>
    </dsp:sp>
    <dsp:sp modelId="{B531B312-B56F-4C7C-96F3-74ADE0B1ACDE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B1444-F2C2-4103-9231-D8ADF1AE3ACC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756F8-824D-4E99-90FA-3B05D558982D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/>
            <a:t>Water tanks:</a:t>
          </a:r>
          <a:r>
            <a:rPr lang="en-CA" sz="1800" kern="1200"/>
            <a:t> Manage irrigation</a:t>
          </a:r>
          <a:endParaRPr lang="en-US" sz="1800" kern="1200"/>
        </a:p>
      </dsp:txBody>
      <dsp:txXfrm>
        <a:off x="8318049" y="908559"/>
        <a:ext cx="2114937" cy="897246"/>
      </dsp:txXfrm>
    </dsp:sp>
    <dsp:sp modelId="{5BE3FACB-9E86-4705-A54A-2EEC8F52A8C7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5D001-E9BB-4F2D-A405-F2A992EE8C8D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3973C-6CD8-47B7-B5B2-DA7114D37CFB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/>
            <a:t>Curtains &amp; vents:</a:t>
          </a:r>
          <a:r>
            <a:rPr lang="en-CA" sz="1800" kern="1200"/>
            <a:t> Regulate light and humidity</a:t>
          </a:r>
          <a:endParaRPr lang="en-US" sz="1800" kern="1200"/>
        </a:p>
      </dsp:txBody>
      <dsp:txXfrm>
        <a:off x="1172126" y="2545532"/>
        <a:ext cx="2114937" cy="897246"/>
      </dsp:txXfrm>
    </dsp:sp>
    <dsp:sp modelId="{399E976B-CD12-452C-B98C-5482B92F6EA5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FF11C-640A-4BF1-9244-BA398CCC4EB2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C3536-76BC-4370-8B18-21E6C65762BA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/>
            <a:t>Fans:</a:t>
          </a:r>
          <a:r>
            <a:rPr lang="en-CA" sz="1800" kern="1200"/>
            <a:t> Circulate air</a:t>
          </a:r>
          <a:endParaRPr lang="en-US" sz="1800" kern="1200"/>
        </a:p>
      </dsp:txBody>
      <dsp:txXfrm>
        <a:off x="4745088" y="2545532"/>
        <a:ext cx="2114937" cy="897246"/>
      </dsp:txXfrm>
    </dsp:sp>
    <dsp:sp modelId="{05EF3948-BD81-47DC-9EDF-498B180DB8C2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9F224-686F-435F-B3A0-84AB12D4AB79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9C5A0-EC67-46D9-8B95-6B55238A677C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/>
            <a:t>Lamps:</a:t>
          </a:r>
          <a:r>
            <a:rPr lang="en-CA" sz="1800" kern="1200"/>
            <a:t> Provide artificial lighting</a:t>
          </a:r>
          <a:br>
            <a:rPr lang="en-CA" sz="1800" kern="1200"/>
          </a:br>
          <a:endParaRPr lang="en-US" sz="1800" kern="1200"/>
        </a:p>
      </dsp:txBody>
      <dsp:txXfrm>
        <a:off x="8318049" y="2545532"/>
        <a:ext cx="2114937" cy="897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A773C-D23A-5F4D-9837-8A02851B00A7}">
      <dsp:nvSpPr>
        <dsp:cNvPr id="0" name=""/>
        <dsp:cNvSpPr/>
      </dsp:nvSpPr>
      <dsp:spPr>
        <a:xfrm>
          <a:off x="786224" y="741"/>
          <a:ext cx="3307521" cy="867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1" kern="1200" dirty="0"/>
            <a:t>Animation &amp; Interactivity in Unreal Engine</a:t>
          </a:r>
          <a:endParaRPr lang="en-US" sz="1600" kern="1200" dirty="0"/>
        </a:p>
      </dsp:txBody>
      <dsp:txXfrm>
        <a:off x="811630" y="26147"/>
        <a:ext cx="3256709" cy="816601"/>
      </dsp:txXfrm>
    </dsp:sp>
    <dsp:sp modelId="{20882C31-D8B6-4341-8E8A-7268D3A09D40}">
      <dsp:nvSpPr>
        <dsp:cNvPr id="0" name=""/>
        <dsp:cNvSpPr/>
      </dsp:nvSpPr>
      <dsp:spPr>
        <a:xfrm rot="5400000">
          <a:off x="2277345" y="889840"/>
          <a:ext cx="325279" cy="3903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322884" y="922368"/>
        <a:ext cx="234201" cy="227695"/>
      </dsp:txXfrm>
    </dsp:sp>
    <dsp:sp modelId="{D262F873-3B0C-2B40-8B23-D76E4C034D64}">
      <dsp:nvSpPr>
        <dsp:cNvPr id="0" name=""/>
        <dsp:cNvSpPr/>
      </dsp:nvSpPr>
      <dsp:spPr>
        <a:xfrm>
          <a:off x="786224" y="1301861"/>
          <a:ext cx="3307521" cy="867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 dirty="0"/>
            <a:t>Imported Sketchup models into Unreal</a:t>
          </a:r>
          <a:endParaRPr lang="en-US" sz="1600" kern="1200" dirty="0"/>
        </a:p>
      </dsp:txBody>
      <dsp:txXfrm>
        <a:off x="811630" y="1327267"/>
        <a:ext cx="3256709" cy="816601"/>
      </dsp:txXfrm>
    </dsp:sp>
    <dsp:sp modelId="{906127D3-8A34-3A45-8AEC-E67BADA4518B}">
      <dsp:nvSpPr>
        <dsp:cNvPr id="0" name=""/>
        <dsp:cNvSpPr/>
      </dsp:nvSpPr>
      <dsp:spPr>
        <a:xfrm rot="5400000">
          <a:off x="2277345" y="2190960"/>
          <a:ext cx="325279" cy="3903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322884" y="2223488"/>
        <a:ext cx="234201" cy="227695"/>
      </dsp:txXfrm>
    </dsp:sp>
    <dsp:sp modelId="{468A32AE-6908-E745-82E6-C105C67F14AC}">
      <dsp:nvSpPr>
        <dsp:cNvPr id="0" name=""/>
        <dsp:cNvSpPr/>
      </dsp:nvSpPr>
      <dsp:spPr>
        <a:xfrm>
          <a:off x="786224" y="2602981"/>
          <a:ext cx="3307521" cy="867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/>
            <a:t>Used Blueprints for logic and behavior</a:t>
          </a:r>
          <a:endParaRPr lang="en-US" sz="1600" kern="1200"/>
        </a:p>
      </dsp:txBody>
      <dsp:txXfrm>
        <a:off x="811630" y="2628387"/>
        <a:ext cx="3256709" cy="816601"/>
      </dsp:txXfrm>
    </dsp:sp>
    <dsp:sp modelId="{2D7A94B8-A78D-814C-8456-C997DA86462D}">
      <dsp:nvSpPr>
        <dsp:cNvPr id="0" name=""/>
        <dsp:cNvSpPr/>
      </dsp:nvSpPr>
      <dsp:spPr>
        <a:xfrm rot="5400000">
          <a:off x="2277345" y="3492079"/>
          <a:ext cx="325279" cy="3903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322884" y="3524607"/>
        <a:ext cx="234201" cy="227695"/>
      </dsp:txXfrm>
    </dsp:sp>
    <dsp:sp modelId="{58752275-69A0-9346-AC88-CBC17E822764}">
      <dsp:nvSpPr>
        <dsp:cNvPr id="0" name=""/>
        <dsp:cNvSpPr/>
      </dsp:nvSpPr>
      <dsp:spPr>
        <a:xfrm>
          <a:off x="786224" y="3904101"/>
          <a:ext cx="3307521" cy="867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/>
            <a:t>Simulated environmental reactions: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b="0" i="0" kern="1200"/>
            <a:t>Vents &amp; curtains open/close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b="0" i="0" kern="1200"/>
            <a:t>Fans and lamps respond to conditions</a:t>
          </a:r>
          <a:endParaRPr lang="en-US" sz="1200" kern="1200"/>
        </a:p>
      </dsp:txBody>
      <dsp:txXfrm>
        <a:off x="811630" y="3929507"/>
        <a:ext cx="3256709" cy="816601"/>
      </dsp:txXfrm>
    </dsp:sp>
    <dsp:sp modelId="{BFEB307E-6743-B940-BB9C-FF32D10A04CB}">
      <dsp:nvSpPr>
        <dsp:cNvPr id="0" name=""/>
        <dsp:cNvSpPr/>
      </dsp:nvSpPr>
      <dsp:spPr>
        <a:xfrm rot="5400000">
          <a:off x="2277345" y="4793199"/>
          <a:ext cx="325279" cy="3903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322884" y="4825727"/>
        <a:ext cx="234201" cy="227695"/>
      </dsp:txXfrm>
    </dsp:sp>
    <dsp:sp modelId="{59FE636E-2D02-844C-A085-5E562CB68B62}">
      <dsp:nvSpPr>
        <dsp:cNvPr id="0" name=""/>
        <dsp:cNvSpPr/>
      </dsp:nvSpPr>
      <dsp:spPr>
        <a:xfrm>
          <a:off x="786224" y="5205221"/>
          <a:ext cx="3307521" cy="867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/>
            <a:t>Added cinematic views with camera animation</a:t>
          </a:r>
          <a:endParaRPr lang="en-US" sz="1600" kern="1200"/>
        </a:p>
      </dsp:txBody>
      <dsp:txXfrm>
        <a:off x="811630" y="5230627"/>
        <a:ext cx="3256709" cy="816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07:15:13.576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00EA2-FEE7-AA4A-8232-63312C181FCD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C273-3E5D-014B-9728-2DCAFB78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564"/>
              </a:lnSpc>
              <a:buNone/>
            </a:pP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273-3E5D-014B-9728-2DCAFB7897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 complete the simulation, we developed a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growth model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for tomato plants.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We studied optimal growth ranges for tomatoes and programmed them into the system. These include: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Temperature between 22–26°C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Relative humidity around 60–70%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CO₂ concentration over 600 ppm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If any of these conditions drop below or exceed their range, the system simulates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slowed or stunted plant growth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Users can change conditions manually and see how the tomato plant model reacts, which teaches cause-effect relationships clearly.”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273-3E5D-014B-9728-2DCAFB7897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56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We’re already thinking about what comes next: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 One plan is to simulate different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plant species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with unique climate needs.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 We’d also like to connect the simulation with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real IoT sensors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— so the simulation reflects live climate data.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 Finally, integrating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AI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will allow the system to learn and optimize conditions for better growth without user input.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These upgrades would make the greenhouse not just interactive — but truly intelligent.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273-3E5D-014B-9728-2DCAFB7897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7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 objective of our project was to create a fully functional digital twin of a real greenhouse.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Our aim was not only to simulate the environment, but also to dynamically respond to changes in climate conditions such as temperature, humidity, and CO₂ — all while visually representing these changes in real time.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We focused on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tomato plants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because they are highly sensitive to environmental shifts, making them an excellent case for testing our simulation logic.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 idea is that users — whether they’re researchers, students, or growers — can test out different climate conditions and see how they affect plant health and growth.”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273-3E5D-014B-9728-2DCAFB7897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44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 simulate a real-world greenhouse, we first identified the key components used in actual greenhouse environments.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Then, in our virtual setup, we recreated: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 A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power-vented gas-fired heater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that adjusts the internal air temperature.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Water tanks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that connect to irrigation pipes — essential for simulating moisture control.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Curtains and vents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which are attached to motors and open or close based on light or temperature levels.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Fans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for air circulation.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 And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LED grow lamps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to simulate sunlight during dark cycles.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All of these were placed into the virtual greenhouse structure and made functional using a combination of modeling and animation systems.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273-3E5D-014B-9728-2DCAFB7897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11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273-3E5D-014B-9728-2DCAFB7897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We used Sketchup to model every single component of the greenhouse from scratch.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 first step was building the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greenhouse structure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— including the steel framing, the glass panels, and doors. We used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loop cuts, extrusion, and mirror modifiers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to maintain symmetry and realism.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Next, we moved on to modeling each interior component: the gas tanks, fans, pipes, vents, irrigation system, and lighting units.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 make it realistic, we used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high-resolution textures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for metal, plastic, and glass, and 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normal maps 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 reduce load without losing detail.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Everything was scaled accurately and exported as FBX files for importing into Unreal.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273-3E5D-014B-9728-2DCAFB7897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02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Once all the models were ready, we imported them into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Unreal Engine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and organized them into a single level.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 animate the greenhouse, we used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Blueprints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— </a:t>
            </a:r>
            <a:r>
              <a:rPr lang="en-CA" sz="18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Unreal's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visual scripting system.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For example, when the simulated temperature rises, a blueprint triggers the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vents to open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automatically. When it gets too dark, another blueprint turns on the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lamps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We also built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custom event triggers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for things like: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Curtains opening and closing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based on external light values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Fan rotations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that begin when CO₂ or humidity thresholds are crossed 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 make the presentation visually appealing, we used </a:t>
            </a:r>
            <a:r>
              <a:rPr lang="en-CA" sz="18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CineCameraActors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 and created cinematic flythroughs using the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Sequencer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.”</a:t>
            </a:r>
            <a:endParaRPr lang="en-CA" sz="2800" b="0" i="0" u="none" strike="noStrike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273-3E5D-014B-9728-2DCAFB7897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5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Slide 6 - 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“Before we jump to the HUD, it’s important to talk about how we made all this interaction possible — and that’s through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Blueprints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350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Unreal Engine’s Blueprints are a visual scripting system that let us connect logic without needing traditional code.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350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created blueprints that monitor environmental conditions and trigger actions — for example: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350"/>
              </a:lnSpc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When the air temperature crosses 26 degrees, a blueprint automatically opens the greenhouse vents. </a:t>
            </a:r>
            <a:endParaRPr lang="en-CA" sz="1800" b="0" i="0" u="none" strike="noStrike" dirty="0">
              <a:effectLst/>
              <a:latin typeface="Times New Roman" panose="02020603050405020304" pitchFamily="18" charset="0"/>
            </a:endParaRPr>
          </a:p>
          <a:p>
            <a:pPr algn="l" rtl="0" fontAlgn="base">
              <a:lnSpc>
                <a:spcPts val="1350"/>
              </a:lnSpc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If CO₂ drops below 600 ppm, the CO₂ tanks are triggered to release gas. </a:t>
            </a:r>
            <a:endParaRPr lang="en-CA" sz="1800" b="0" i="0" u="none" strike="noStrike" dirty="0">
              <a:effectLst/>
              <a:latin typeface="Times New Roman" panose="02020603050405020304" pitchFamily="18" charset="0"/>
            </a:endParaRPr>
          </a:p>
          <a:p>
            <a:pPr algn="l" rtl="0" fontAlgn="base">
              <a:lnSpc>
                <a:spcPts val="1350"/>
              </a:lnSpc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When light levels fall, the system turns on the lamps. </a:t>
            </a:r>
            <a:endParaRPr lang="en-CA" sz="1800" b="0" i="0" u="none" strike="noStrike" dirty="0">
              <a:effectLst/>
              <a:latin typeface="Times New Roman" panose="02020603050405020304" pitchFamily="18" charset="0"/>
            </a:endParaRPr>
          </a:p>
          <a:p>
            <a:pPr algn="l" rtl="0" fontAlgn="base">
              <a:lnSpc>
                <a:spcPts val="1350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These blueprints act like an automation brain — they constantly monitor conditions and make adjustments in real-time.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350"/>
              </a:lnSpc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slide shows an example of our vent control blueprint — it checks temperature input and plays an open or close animation based on that value.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273-3E5D-014B-9728-2DCAFB7897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61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We wanted to show users what’s going on inside the greenhouse — so we created a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Heads-Up </a:t>
            </a:r>
            <a:r>
              <a:rPr lang="en-CA" sz="18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Display</a:t>
            </a:r>
            <a:r>
              <a:rPr lang="en-CA" sz="18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using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CA" sz="18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Unreal’s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UMG system.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This HUD shows: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 Real-time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air temperature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Humidity percentage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CA" sz="1800" b="0" i="0" u="none" strike="noStrike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• And 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CO₂ concentration levels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  <a:buNone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We wrote blueprints to simulate virtual sensors that constantly update these values.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564"/>
              </a:lnSpc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 the values change, the greenhouse reacts — like real-life automation systems. For instance, when CO₂ levels drop below a threshold, the system automatically activates the CO₂ tank blueprint to enrich the air.” </a:t>
            </a:r>
            <a:endParaRPr lang="en-CA" b="0" i="0" u="none" strike="noStrike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273-3E5D-014B-9728-2DCAFB7897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22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Night time looks of the greenhouse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C273-3E5D-014B-9728-2DCAFB7897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6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29C0-4B45-DC46-DA84-AD73DD863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1E1D6-81C7-5C82-C0B8-B22A7EE11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A98F-52C6-C532-D144-4CD49571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2671F-52F6-4AB0-A643-0FD17EBB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2DF7-A770-D088-A3EF-7DCF2895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6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B171-9AB0-7FE0-2CC6-1B596425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A092-2AEC-734B-FF7E-4BCCA90E2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FC661-4364-3C74-5E7A-7E30BA6F5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094AB-0F16-D64F-4030-D8DBF5A5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71ABB-75CF-A635-CA2A-DA89D080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4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28AFD-5AFE-4181-7C41-EA0E9D0AF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D3374-C83E-541D-29EF-B89F8874D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60ECA-0283-90AB-0E74-501C67A1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C54BA-66FB-B179-2481-691533FF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E78F6-88F5-6F7A-BA29-5FBF2BD6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3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1B6E-5BDB-7FD1-4BBE-DC18163F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8F667-8C8D-29F9-D919-29542315A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B7E65-159D-CC6E-9AFD-98216A6B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87F8A-218E-B5CC-EBAE-1C9424EEA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5D641-8804-D193-C04B-E0C534B4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7B0C-186F-CC95-FCCC-7ADD5511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459F-8BDE-C748-FC82-C39D03C2D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62546-2841-67E4-AA2B-A7584E8F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D2F3B-1A71-EAC9-2BA6-8B29AD11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9D718-D0B1-39B6-3C14-1E98BD6C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0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CD84-AA28-6C4E-D72F-51CD6517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47D0A-D044-B8B7-9294-D6C1B0A16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7461C-9928-C0EC-E8B5-061DC43A0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A1CD6-EC97-716E-A75F-EE65A0CC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1ED6A-7BE8-4EF1-8509-F7918F0D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4E279-1C8E-18A4-6673-A95F5655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6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70F4-BA3D-7688-7E00-110D6505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B64F6-A74E-4F0B-15CC-3B8F84C98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C90A9-1873-B6E6-BD16-C3FB899C0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F230A1-EC01-636E-CF14-3A8206FAB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B82C6-DFE8-5FBE-7B22-A85D62AE1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0DDFB-9E75-56CF-9E23-BD7448C9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B60485-23F2-C5BD-A9C0-C2AA6ACF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23548-9A3E-E73D-BA6E-DFE5B72F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2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5B6B-94C6-935B-7E1B-FA7B1C7A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8073C-11DC-26AA-9013-B57F7952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678FA-C49A-0412-DA7A-CD835D31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04F03-4B9B-286B-176C-B1C9C97B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95199A-D05A-77E6-016A-1047699B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9F772-52C1-1A56-8445-239886B1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9149E-D282-E8D8-E3E1-ACF9716F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9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F30A-A92F-120C-883E-4BDB04FF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17838-E5D1-5644-CAF6-6DEF85D04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42371-A596-2702-C05F-2C7564329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44F53-F288-5AA7-CCEC-947415DD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5ACC6-3526-C1B5-8668-567C34C1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796ED-3D92-EDEC-C6E5-F25A8B85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CAB1-684D-02A9-AD33-6B3069E9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C8631-9D8F-E303-A350-D43598570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6A53-9DDA-6CD8-99D2-DAF24CD00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E9987-17DF-371C-041E-5F1363DB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0149E-F983-9955-3894-8FCB8B798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F59DE-E447-567E-8534-ACFB3255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1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40F1A-E679-6C0B-41ED-48F41C07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6B035-F896-4248-4857-5F97E8970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AD33-1631-8C74-1290-E7CC712E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9DEAC0-5639-EC46-B60F-4D26D2F773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1F3F5-88BB-F661-58AD-AC6102A70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C231-BFAD-6498-BD88-7B40304D9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9BA5B-D745-A54F-B936-364C3C83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1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customXml" Target="../ink/ink1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5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2BCEABE-28A1-C2B2-7D5F-59CE84FEFF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8620" r="8156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2D79F-15EC-FF1E-639F-28EAE05D2ECF}"/>
              </a:ext>
            </a:extLst>
          </p:cNvPr>
          <p:cNvSpPr txBox="1"/>
          <p:nvPr/>
        </p:nvSpPr>
        <p:spPr>
          <a:xfrm>
            <a:off x="728663" y="1115219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Smart Campus – Construction of Virtual Campus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804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Volume indicators">
            <a:extLst>
              <a:ext uri="{FF2B5EF4-FFF2-40B4-BE49-F238E27FC236}">
                <a16:creationId xmlns:a16="http://schemas.microsoft.com/office/drawing/2014/main" id="{CA890EAD-FE7E-8700-4EFB-AC1D626A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012" b="90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B02B7-38B9-D7F8-BA45-BC52AC11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en-CA" b="0" i="1" u="none" strike="noStrike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effectLst/>
              </a:rPr>
              <a:t>Blueprints for Logic and Automation</a:t>
            </a:r>
            <a:endParaRPr lang="en-US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120F4-55A6-812E-84D7-3B17074C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1600" dirty="0">
                <a:solidFill>
                  <a:schemeClr val="bg1"/>
                </a:solidFill>
              </a:rPr>
              <a:t>Visual scripting system used in Unreal Engine</a:t>
            </a:r>
          </a:p>
          <a:p>
            <a:pPr>
              <a:buNone/>
            </a:pPr>
            <a:r>
              <a:rPr lang="en-CA" sz="1600" dirty="0">
                <a:solidFill>
                  <a:schemeClr val="bg1"/>
                </a:solidFill>
              </a:rPr>
              <a:t>Controls animations based on sensor values</a:t>
            </a:r>
          </a:p>
          <a:p>
            <a:pPr>
              <a:buNone/>
            </a:pPr>
            <a:r>
              <a:rPr lang="en-CA" sz="1600" dirty="0">
                <a:solidFill>
                  <a:schemeClr val="bg1"/>
                </a:solidFill>
              </a:rPr>
              <a:t>Connects user input, environment variables, and component behavior</a:t>
            </a:r>
          </a:p>
          <a:p>
            <a:pPr>
              <a:buNone/>
            </a:pPr>
            <a:r>
              <a:rPr lang="en-CA" sz="1600" dirty="0">
                <a:solidFill>
                  <a:schemeClr val="bg1"/>
                </a:solidFill>
              </a:rPr>
              <a:t>Examples of Blueprint triggers: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Vents open when temperature &gt; 26°C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Lamps turn on when light drops below threshold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Curtains open based on sunlight intensity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F0BD0-15EA-B7C4-4ED8-F0646B24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CA" sz="4000" b="0" i="0" u="none" strike="noStrike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effectLst/>
                <a:latin typeface="-webkit-standard"/>
              </a:rPr>
              <a:t>Interactive HUD and Sensors</a:t>
            </a:r>
            <a:endParaRPr lang="en-US" sz="4000" dirty="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87C1B8-41A6-F891-9066-ED37F1C575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21" r="56887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9A0A-5C1D-C0DD-7B0A-00FC5D745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000" b="1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Title:</a:t>
            </a:r>
            <a:r>
              <a:rPr lang="en-CA" sz="2000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 </a:t>
            </a:r>
            <a:r>
              <a:rPr lang="en-CA" sz="2000" b="0" i="1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Real-Time HUD and Virtual Sensors</a:t>
            </a:r>
            <a:endParaRPr lang="en-CA" sz="2000" b="0" i="0" u="none" strike="noStrike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HUD displays: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Air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Humidity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CO₂ levels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Virtual sensors trigger greenhouse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Dynamic environment based on simulated data</a:t>
            </a:r>
          </a:p>
          <a:p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8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95E75-D890-8F5D-DFCA-7D8A2FEA4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Night-time at greenhouse</a:t>
            </a:r>
          </a:p>
        </p:txBody>
      </p:sp>
      <p:pic>
        <p:nvPicPr>
          <p:cNvPr id="5" name="Content Placeholder 4" descr="A computer screen shot of a building&#10;&#10;AI-generated content may be incorrect.">
            <a:extLst>
              <a:ext uri="{FF2B5EF4-FFF2-40B4-BE49-F238E27FC236}">
                <a16:creationId xmlns:a16="http://schemas.microsoft.com/office/drawing/2014/main" id="{24A0B551-D09A-43D3-AB8E-56F934517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31" r="-2" b="-2"/>
          <a:stretch/>
        </p:blipFill>
        <p:spPr>
          <a:xfrm>
            <a:off x="549335" y="320040"/>
            <a:ext cx="5155826" cy="3895344"/>
          </a:xfrm>
          <a:prstGeom prst="rect">
            <a:avLst/>
          </a:prstGeom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3CD0C03-4CAD-DDBB-1B53-7C35AD5A01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1" r="-2" b="-2"/>
          <a:stretch/>
        </p:blipFill>
        <p:spPr>
          <a:xfrm>
            <a:off x="6483791" y="320040"/>
            <a:ext cx="5155826" cy="3895344"/>
          </a:xfrm>
          <a:prstGeom prst="rect">
            <a:avLst/>
          </a:prstGeom>
        </p:spPr>
      </p:pic>
      <p:sp>
        <p:nvSpPr>
          <p:cNvPr id="2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3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CDE7C-BBF8-3833-9A48-A5A71942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CA" sz="3400" b="0" i="0" u="none" strike="noStrike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effectLst/>
                <a:latin typeface="-webkit-standard"/>
              </a:rPr>
              <a:t>Tomato Growth Simulation</a:t>
            </a:r>
            <a:endParaRPr lang="en-US" sz="340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 descr="Fresh Red Tomatoes">
            <a:extLst>
              <a:ext uri="{FF2B5EF4-FFF2-40B4-BE49-F238E27FC236}">
                <a16:creationId xmlns:a16="http://schemas.microsoft.com/office/drawing/2014/main" id="{00C26FEB-4BA3-9E4D-34C6-C29C834F0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91" r="20760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21C3-E3C3-1F9E-76A0-978C00ED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1500" b="1" i="0" u="none" strike="noStrike">
                <a:solidFill>
                  <a:schemeClr val="bg1"/>
                </a:solidFill>
                <a:effectLst/>
              </a:rPr>
              <a:t>Title:</a:t>
            </a:r>
            <a:r>
              <a:rPr lang="en-CA" sz="1500" b="0" i="0" u="none" strike="noStrike">
                <a:solidFill>
                  <a:schemeClr val="bg1"/>
                </a:solidFill>
                <a:effectLst/>
              </a:rPr>
              <a:t> </a:t>
            </a:r>
            <a:r>
              <a:rPr lang="en-CA" sz="1500" b="0" i="1" u="none" strike="noStrike">
                <a:solidFill>
                  <a:schemeClr val="bg1"/>
                </a:solidFill>
                <a:effectLst/>
              </a:rPr>
              <a:t>Simulating Tomato Plant Growth</a:t>
            </a:r>
            <a:endParaRPr lang="en-CA" sz="1500" b="0" i="0" u="none" strike="noStrike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1500" b="0" i="0" u="none" strike="noStrike">
                <a:solidFill>
                  <a:schemeClr val="bg1"/>
                </a:solidFill>
                <a:effectLst/>
              </a:rPr>
              <a:t>Growth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500" b="0" i="0" u="none" strike="noStrike">
                <a:solidFill>
                  <a:schemeClr val="bg1"/>
                </a:solidFill>
                <a:effectLst/>
              </a:rPr>
              <a:t>Light intensity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500" b="0" i="0" u="none" strike="noStrike">
                <a:solidFill>
                  <a:schemeClr val="bg1"/>
                </a:solidFill>
                <a:effectLst/>
              </a:rPr>
              <a:t>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500" b="0" i="0" u="none" strike="noStrike">
                <a:solidFill>
                  <a:schemeClr val="bg1"/>
                </a:solidFill>
                <a:effectLst/>
              </a:rPr>
              <a:t>CO₂ concentration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500" b="0" i="0" u="none" strike="noStrike">
                <a:solidFill>
                  <a:schemeClr val="bg1"/>
                </a:solidFill>
                <a:effectLst/>
              </a:rPr>
              <a:t>Optimal ranges support healthy growth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500" b="0" i="0" u="none" strike="noStrike">
                <a:solidFill>
                  <a:schemeClr val="bg1"/>
                </a:solidFill>
                <a:effectLst/>
              </a:rPr>
              <a:t>Poor conditions slow or stop growth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500" b="0" i="0" u="none" strike="noStrike">
                <a:solidFill>
                  <a:schemeClr val="bg1"/>
                </a:solidFill>
                <a:effectLst/>
              </a:rPr>
              <a:t>Users can test different scenarios</a:t>
            </a:r>
          </a:p>
          <a:p>
            <a:endParaRPr lang="en-US" sz="1500">
              <a:solidFill>
                <a:schemeClr val="bg1"/>
              </a:solidFill>
            </a:endParaRPr>
          </a:p>
        </p:txBody>
      </p:sp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60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Plant and roots">
            <a:extLst>
              <a:ext uri="{FF2B5EF4-FFF2-40B4-BE49-F238E27FC236}">
                <a16:creationId xmlns:a16="http://schemas.microsoft.com/office/drawing/2014/main" id="{F48F8235-11A9-A91F-8890-E098D70B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1" r="-1" b="2508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CEDB3-9A65-3AC3-5A56-55FBA0A0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CA" sz="2800" b="0" i="0" u="none" strike="noStrike">
                <a:solidFill>
                  <a:schemeClr val="bg1"/>
                </a:solidFill>
                <a:effectLst/>
                <a:latin typeface="-webkit-standard"/>
              </a:rPr>
              <a:t>Future Improvements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BB6FCC0-9BD8-6180-842D-2B2400068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CA" sz="1700" b="1" i="0" u="none" strike="noStrike">
                <a:solidFill>
                  <a:schemeClr val="bg1"/>
                </a:solidFill>
                <a:effectLst/>
              </a:rPr>
              <a:t>Title:</a:t>
            </a:r>
            <a:r>
              <a:rPr lang="en-CA" sz="1700" b="0" i="0" u="none" strike="noStrike">
                <a:solidFill>
                  <a:schemeClr val="bg1"/>
                </a:solidFill>
                <a:effectLst/>
              </a:rPr>
              <a:t> </a:t>
            </a:r>
            <a:r>
              <a:rPr lang="en-CA" sz="1700" b="0" i="1" u="none" strike="noStrike">
                <a:solidFill>
                  <a:schemeClr val="bg1"/>
                </a:solidFill>
                <a:effectLst/>
              </a:rPr>
              <a:t>Next Steps &amp; Enhancements</a:t>
            </a:r>
            <a:endParaRPr lang="en-CA" sz="1700" b="0" i="0" u="none" strike="noStrike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0" i="0" u="none" strike="noStrike">
                <a:solidFill>
                  <a:schemeClr val="bg1"/>
                </a:solidFill>
                <a:effectLst/>
              </a:rPr>
              <a:t>Add more plant types to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0" i="0" u="none" strike="noStrike">
                <a:solidFill>
                  <a:schemeClr val="bg1"/>
                </a:solidFill>
                <a:effectLst/>
              </a:rPr>
              <a:t>Integrate live IoT sensor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0" i="0" u="none" strike="noStrike">
                <a:solidFill>
                  <a:schemeClr val="bg1"/>
                </a:solidFill>
                <a:effectLst/>
              </a:rPr>
              <a:t>Use AI/ML for automated climate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0" i="0" u="none" strike="noStrike">
                <a:solidFill>
                  <a:schemeClr val="bg1"/>
                </a:solidFill>
                <a:effectLst/>
              </a:rPr>
              <a:t>Improve realism and UX in the simulation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97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lant">
            <a:extLst>
              <a:ext uri="{FF2B5EF4-FFF2-40B4-BE49-F238E27FC236}">
                <a16:creationId xmlns:a16="http://schemas.microsoft.com/office/drawing/2014/main" id="{A3E5E3ED-FE42-A3B2-6609-7D9A8E0B2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8E61E-13FA-2AD8-9E76-1B26FA85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Goal and Purpose</a:t>
            </a:r>
          </a:p>
        </p:txBody>
      </p:sp>
      <p:grpSp>
        <p:nvGrpSpPr>
          <p:cNvPr id="7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BF4EADB4-4EBF-2AC1-DD2D-839309957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505817"/>
              </p:ext>
            </p:extLst>
          </p:nvPr>
        </p:nvGraphicFramePr>
        <p:xfrm>
          <a:off x="6477270" y="342901"/>
          <a:ext cx="4974771" cy="6164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4532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BF42C-84E7-BFCE-79A8-DB00C2B1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Sketchup and Unreal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E882D-8AD4-DB92-E2A1-CFBFF3B02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Why Sketchup?</a:t>
            </a:r>
          </a:p>
          <a:p>
            <a:r>
              <a:rPr lang="en-CA" sz="2000"/>
              <a:t>Easy-to-use interface for architectural modeling</a:t>
            </a:r>
          </a:p>
          <a:p>
            <a:r>
              <a:rPr lang="en-CA" sz="2000"/>
              <a:t>Ideal for quick layout of structural designs</a:t>
            </a:r>
          </a:p>
          <a:p>
            <a:r>
              <a:rPr lang="en-CA" sz="2000"/>
              <a:t>Compatible export formats for game engines (e.g., .FBX, .DAE)</a:t>
            </a:r>
          </a:p>
          <a:p>
            <a:r>
              <a:rPr lang="en-CA" sz="2000"/>
              <a:t>Lightweight for creating scalable components</a:t>
            </a:r>
          </a:p>
          <a:p>
            <a:r>
              <a:rPr lang="en-CA" sz="2000"/>
              <a:t>Used for initial structure blocking and layout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91116-11FB-7A5F-71AE-6F0DA027D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Why Unreal Engine?</a:t>
            </a:r>
          </a:p>
          <a:p>
            <a:r>
              <a:rPr lang="en-CA" sz="2000"/>
              <a:t>Real-time rendering and photorealistic visuals</a:t>
            </a:r>
          </a:p>
          <a:p>
            <a:r>
              <a:rPr lang="en-CA" sz="2000"/>
              <a:t>Blueprint system allows easy logic creation without code</a:t>
            </a:r>
          </a:p>
          <a:p>
            <a:r>
              <a:rPr lang="en-CA" sz="2000"/>
              <a:t>Supports complex animation, lighting, and interactivity</a:t>
            </a:r>
          </a:p>
          <a:p>
            <a:r>
              <a:rPr lang="en-CA" sz="2000"/>
              <a:t>Built-in physics and simulation tools</a:t>
            </a:r>
          </a:p>
          <a:p>
            <a:r>
              <a:rPr lang="en-CA" sz="2000"/>
              <a:t>Great for creating immersive environments and user experiences</a:t>
            </a:r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81727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C850112-A021-313D-EBC0-7FB1D3F1A7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7838" b="75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9A49F-266C-B725-FBFB-5A77E480A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b="0" i="0" u="none" strike="noStrike">
                <a:solidFill>
                  <a:srgbClr val="FFFFFF"/>
                </a:solidFill>
                <a:effectLst/>
                <a:latin typeface="-webkit-standard"/>
              </a:rPr>
              <a:t>Greenhouse Components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71" name="Content Placeholder 2">
            <a:extLst>
              <a:ext uri="{FF2B5EF4-FFF2-40B4-BE49-F238E27FC236}">
                <a16:creationId xmlns:a16="http://schemas.microsoft.com/office/drawing/2014/main" id="{9E4EA67A-AE83-8B8F-FEAA-A0CC1675A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0571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5958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07385F2-49A6-3256-6A78-6C24F937A2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2930" b="2"/>
          <a:stretch/>
        </p:blipFill>
        <p:spPr>
          <a:xfrm>
            <a:off x="4547937" y="0"/>
            <a:ext cx="7644062" cy="3681406"/>
          </a:xfrm>
          <a:prstGeom prst="rect">
            <a:avLst/>
          </a:prstGeom>
        </p:spPr>
      </p:pic>
      <p:pic>
        <p:nvPicPr>
          <p:cNvPr id="4" name="Picture 3" descr="A video game of a building&#10;&#10;AI-generated content may be incorrect.">
            <a:extLst>
              <a:ext uri="{FF2B5EF4-FFF2-40B4-BE49-F238E27FC236}">
                <a16:creationId xmlns:a16="http://schemas.microsoft.com/office/drawing/2014/main" id="{18643536-0EE6-E76B-45B1-8887B1F8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109" r="-1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4D469-B079-9237-9F7B-F2EC81E1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Components – Temperature, CO2, Camera, Fans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942786F-5F9F-B9F5-2C36-F781B1C3F9BF}"/>
                  </a:ext>
                </a:extLst>
              </p14:cNvPr>
              <p14:cNvContentPartPr/>
              <p14:nvPr/>
            </p14:nvContentPartPr>
            <p14:xfrm>
              <a:off x="-156388" y="182854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942786F-5F9F-B9F5-2C36-F781B1C3F9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46388" y="1648906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086D1301-0959-B43F-4062-594B8C46F423}"/>
              </a:ext>
            </a:extLst>
          </p:cNvPr>
          <p:cNvSpPr/>
          <p:nvPr/>
        </p:nvSpPr>
        <p:spPr>
          <a:xfrm>
            <a:off x="7974106" y="1962384"/>
            <a:ext cx="2904565" cy="9144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97D142-25C7-1A3C-51F8-7BC2EB891423}"/>
              </a:ext>
            </a:extLst>
          </p:cNvPr>
          <p:cNvSpPr/>
          <p:nvPr/>
        </p:nvSpPr>
        <p:spPr>
          <a:xfrm>
            <a:off x="6998971" y="4348345"/>
            <a:ext cx="914400" cy="9144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3ACCD8-8574-9045-4F2F-A944BEC3D55D}"/>
              </a:ext>
            </a:extLst>
          </p:cNvPr>
          <p:cNvSpPr/>
          <p:nvPr/>
        </p:nvSpPr>
        <p:spPr>
          <a:xfrm>
            <a:off x="8794376" y="4839168"/>
            <a:ext cx="914400" cy="9144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1B8C7-D552-917F-5C5A-A0A540BF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3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Components – Gas Cylinders, Vents, Curtains, Water irrigation system and infrastructure</a:t>
            </a:r>
          </a:p>
        </p:txBody>
      </p:sp>
      <p:pic>
        <p:nvPicPr>
          <p:cNvPr id="3" name="Picture 2" descr="A large white cylinders in front of a building&#10;&#10;AI-generated content may be incorrect.">
            <a:extLst>
              <a:ext uri="{FF2B5EF4-FFF2-40B4-BE49-F238E27FC236}">
                <a16:creationId xmlns:a16="http://schemas.microsoft.com/office/drawing/2014/main" id="{FEE6C6BE-AEBA-6425-89BB-C78D4CC9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39" r="3914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5" name="Picture 4" descr="A green arrows pointing at plants in a greenhouse&#10;&#10;AI-generated content may be incorrect.">
            <a:extLst>
              <a:ext uri="{FF2B5EF4-FFF2-40B4-BE49-F238E27FC236}">
                <a16:creationId xmlns:a16="http://schemas.microsoft.com/office/drawing/2014/main" id="{9ED65B1F-9B8A-86A4-6254-A898AC8D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33" r="7475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3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D3FF88FF-6F21-0466-34CB-9B83017361B3}"/>
              </a:ext>
            </a:extLst>
          </p:cNvPr>
          <p:cNvSpPr/>
          <p:nvPr/>
        </p:nvSpPr>
        <p:spPr>
          <a:xfrm>
            <a:off x="1344706" y="1210236"/>
            <a:ext cx="3227293" cy="19444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3C1408-2C47-2777-0D1B-E60459875328}"/>
              </a:ext>
            </a:extLst>
          </p:cNvPr>
          <p:cNvSpPr/>
          <p:nvPr/>
        </p:nvSpPr>
        <p:spPr>
          <a:xfrm>
            <a:off x="94129" y="1498713"/>
            <a:ext cx="914400" cy="9144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FE1979-7DBA-24D9-F9E6-BABA4AAF1BB2}"/>
              </a:ext>
            </a:extLst>
          </p:cNvPr>
          <p:cNvSpPr/>
          <p:nvPr/>
        </p:nvSpPr>
        <p:spPr>
          <a:xfrm>
            <a:off x="1344701" y="295836"/>
            <a:ext cx="914400" cy="9144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AC2031-3BDE-6F5C-2680-9DC73D7E6D28}"/>
              </a:ext>
            </a:extLst>
          </p:cNvPr>
          <p:cNvSpPr/>
          <p:nvPr/>
        </p:nvSpPr>
        <p:spPr>
          <a:xfrm>
            <a:off x="4571999" y="1013639"/>
            <a:ext cx="914400" cy="9144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9706729-4BEC-5AE0-1E6E-BFE7D996ED93}"/>
              </a:ext>
            </a:extLst>
          </p:cNvPr>
          <p:cNvSpPr/>
          <p:nvPr/>
        </p:nvSpPr>
        <p:spPr>
          <a:xfrm>
            <a:off x="9228048" y="957152"/>
            <a:ext cx="914400" cy="2273707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7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video game of a room&#10;&#10;AI-generated content may be incorrect.">
            <a:extLst>
              <a:ext uri="{FF2B5EF4-FFF2-40B4-BE49-F238E27FC236}">
                <a16:creationId xmlns:a16="http://schemas.microsoft.com/office/drawing/2014/main" id="{1E0E6860-D073-3A33-9504-BC54A7ACB3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3450" b="2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3" descr="A video game of a greenhouse&#10;&#10;AI-generated content may be incorrect.">
            <a:extLst>
              <a:ext uri="{FF2B5EF4-FFF2-40B4-BE49-F238E27FC236}">
                <a16:creationId xmlns:a16="http://schemas.microsoft.com/office/drawing/2014/main" id="{60915A1D-4F70-6171-40FA-C3D8A50CD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34" r="-1" b="3275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BF77A-DB83-5858-52E8-77F6D859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Components – Tomatoes</a:t>
            </a:r>
            <a:r>
              <a:rPr lang="en-US" sz="5000" dirty="0">
                <a:solidFill>
                  <a:schemeClr val="bg1"/>
                </a:solidFill>
              </a:rPr>
              <a:t> and</a:t>
            </a: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fans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07DC0B9-2994-4EFB-9FE4-0767A6E90818}"/>
              </a:ext>
            </a:extLst>
          </p:cNvPr>
          <p:cNvSpPr/>
          <p:nvPr/>
        </p:nvSpPr>
        <p:spPr>
          <a:xfrm>
            <a:off x="7597588" y="4355306"/>
            <a:ext cx="914400" cy="9144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C0E7D1-5C09-650B-AB39-C55B308AF061}"/>
              </a:ext>
            </a:extLst>
          </p:cNvPr>
          <p:cNvSpPr/>
          <p:nvPr/>
        </p:nvSpPr>
        <p:spPr>
          <a:xfrm>
            <a:off x="7140388" y="374744"/>
            <a:ext cx="914400" cy="9144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7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D6B3D-9CD8-B82D-DC64-FAF5FE0F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CA" sz="3400" b="1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Sketchup</a:t>
            </a:r>
            <a:r>
              <a:rPr lang="en-CA" sz="3400" b="1" i="0" u="none" strike="noStrike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effectLst/>
              </a:rPr>
              <a:t> for 3D Modeling</a:t>
            </a:r>
            <a:br>
              <a:rPr lang="en-CA" sz="3400" b="1" i="0" u="none" strike="noStrike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effectLst/>
              </a:rPr>
            </a:br>
            <a:endParaRPr lang="en-US" sz="3400" dirty="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Picture 7" descr="A computer generated image of a greenhouse&#10;&#10;AI-generated content may be incorrect.">
            <a:extLst>
              <a:ext uri="{FF2B5EF4-FFF2-40B4-BE49-F238E27FC236}">
                <a16:creationId xmlns:a16="http://schemas.microsoft.com/office/drawing/2014/main" id="{43587E70-9852-792F-A3CF-D35EBD68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65" r="20334" b="-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9" name="Freeform: Shape 10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793DA-71A1-CAD2-F9D0-18B2C6FC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b="0" i="1" u="none" strike="noStrike" dirty="0">
                <a:solidFill>
                  <a:schemeClr val="bg1"/>
                </a:solidFill>
                <a:effectLst/>
              </a:rPr>
              <a:t>3D Modeling with </a:t>
            </a:r>
            <a:r>
              <a:rPr lang="en-CA" i="1" dirty="0">
                <a:solidFill>
                  <a:schemeClr val="bg1"/>
                </a:solidFill>
              </a:rPr>
              <a:t>Sketchup</a:t>
            </a:r>
            <a:endParaRPr lang="en-CA" b="0" i="0" u="none" strike="noStrike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bg1"/>
                </a:solidFill>
                <a:effectLst/>
              </a:rPr>
              <a:t>Designed greenhouse and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bg1"/>
                </a:solidFill>
                <a:effectLst/>
              </a:rPr>
              <a:t>Applied realistic materials and textures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bg1"/>
                </a:solidFill>
                <a:effectLst/>
              </a:rPr>
              <a:t>Focused on low-poly, high-detail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bg1"/>
                </a:solidFill>
                <a:effectLst/>
              </a:rPr>
              <a:t>Challenges: transparency, curved glass, lighting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0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761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3F11892-708B-2891-3807-4BA94BA807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69" r="14183" b="-2"/>
          <a:stretch/>
        </p:blipFill>
        <p:spPr>
          <a:xfrm>
            <a:off x="2511713" y="3104705"/>
            <a:ext cx="3634674" cy="3217333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224B3-E95E-A92B-F7EE-521300A2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CA" b="0" i="0" u="none" strike="noStrike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effectLst/>
                <a:latin typeface="-webkit-standard"/>
              </a:rPr>
              <a:t>Animation in Unreal Engine</a:t>
            </a:r>
            <a:endParaRPr lang="en-US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1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2" name="Freeform: Shape 74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75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115" name="Freeform: Shape 78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79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80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81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82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0C763C36-D75E-D4B9-F507-B27403B5F5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951126"/>
              </p:ext>
            </p:extLst>
          </p:nvPr>
        </p:nvGraphicFramePr>
        <p:xfrm>
          <a:off x="6572070" y="429024"/>
          <a:ext cx="4879971" cy="6073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5261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2579</TotalTime>
  <Words>1303</Words>
  <Application>Microsoft Macintosh PowerPoint</Application>
  <PresentationFormat>Widescreen</PresentationFormat>
  <Paragraphs>127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-webkit-standard</vt:lpstr>
      <vt:lpstr>Aptos</vt:lpstr>
      <vt:lpstr>Aptos Display</vt:lpstr>
      <vt:lpstr>Arial</vt:lpstr>
      <vt:lpstr>Calibri</vt:lpstr>
      <vt:lpstr>Segoe UI</vt:lpstr>
      <vt:lpstr>Times New Roman</vt:lpstr>
      <vt:lpstr>WordVisiCarriageReturn_MSFontService</vt:lpstr>
      <vt:lpstr>Office Theme</vt:lpstr>
      <vt:lpstr>PowerPoint Presentation</vt:lpstr>
      <vt:lpstr>Project Goal and Purpose</vt:lpstr>
      <vt:lpstr>Why Sketchup and Unreal Engine</vt:lpstr>
      <vt:lpstr>Greenhouse Components</vt:lpstr>
      <vt:lpstr>Components – Temperature, CO2, Camera, Fans</vt:lpstr>
      <vt:lpstr>Components – Gas Cylinders, Vents, Curtains, Water irrigation system and infrastructure</vt:lpstr>
      <vt:lpstr>Components – Tomatoes and fans</vt:lpstr>
      <vt:lpstr>Sketchup for 3D Modeling </vt:lpstr>
      <vt:lpstr>Animation in Unreal Engine</vt:lpstr>
      <vt:lpstr>Blueprints for Logic and Automation</vt:lpstr>
      <vt:lpstr>Interactive HUD and Sensors</vt:lpstr>
      <vt:lpstr>Night-time at greenhouse</vt:lpstr>
      <vt:lpstr>Tomato Growth Simulation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Astha Singh</dc:creator>
  <cp:lastModifiedBy>Astha Singh</cp:lastModifiedBy>
  <cp:revision>19</cp:revision>
  <dcterms:created xsi:type="dcterms:W3CDTF">2025-03-26T16:24:31Z</dcterms:created>
  <dcterms:modified xsi:type="dcterms:W3CDTF">2025-05-06T19:09:05Z</dcterms:modified>
</cp:coreProperties>
</file>